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Fira Code Light"/>
      <p:regular r:id="rId32"/>
      <p:bold r:id="rId33"/>
    </p:embeddedFont>
    <p:embeddedFont>
      <p:font typeface="Bebas Neue"/>
      <p:regular r:id="rId34"/>
    </p:embeddedFont>
    <p:embeddedFont>
      <p:font typeface="Fira Code"/>
      <p:regular r:id="rId35"/>
      <p:bold r:id="rId36"/>
    </p:embeddedFont>
    <p:embeddedFont>
      <p:font typeface="Oswald"/>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font" Target="fonts/FiraCodeLight-bold.fntdata"/><Relationship Id="rId32" Type="http://schemas.openxmlformats.org/officeDocument/2006/relationships/font" Target="fonts/FiraCodeLight-regular.fntdata"/><Relationship Id="rId35" Type="http://schemas.openxmlformats.org/officeDocument/2006/relationships/font" Target="fonts/FiraCode-regular.fntdata"/><Relationship Id="rId34" Type="http://schemas.openxmlformats.org/officeDocument/2006/relationships/font" Target="fonts/BebasNeue-regular.fntdata"/><Relationship Id="rId37" Type="http://schemas.openxmlformats.org/officeDocument/2006/relationships/font" Target="fonts/Oswald-regular.fntdata"/><Relationship Id="rId36" Type="http://schemas.openxmlformats.org/officeDocument/2006/relationships/font" Target="fonts/FiraCode-bold.fntdata"/><Relationship Id="rId38" Type="http://schemas.openxmlformats.org/officeDocument/2006/relationships/font" Target="fonts/Oswald-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f9d68ab4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f9d68ab4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2237d03cd95_0_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2237d03cd95_0_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400">
              <a:solidFill>
                <a:srgbClr val="E2E2E2"/>
              </a:solidFill>
              <a:latin typeface="Fira Code"/>
              <a:ea typeface="Fira Code"/>
              <a:cs typeface="Fira Code"/>
              <a:sym typeface="Fira Code"/>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2237d03cd95_0_7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2237d03cd95_0_7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 name="Shape 1211"/>
        <p:cNvGrpSpPr/>
        <p:nvPr/>
      </p:nvGrpSpPr>
      <p:grpSpPr>
        <a:xfrm>
          <a:off x="0" y="0"/>
          <a:ext cx="0" cy="0"/>
          <a:chOff x="0" y="0"/>
          <a:chExt cx="0" cy="0"/>
        </a:xfrm>
      </p:grpSpPr>
      <p:sp>
        <p:nvSpPr>
          <p:cNvPr id="1212" name="Google Shape;1212;g21fb2cc227a_2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 name="Google Shape;1213;g21fb2cc227a_2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Keeping that in mind, our next step was to define and understand our stakeholders needs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2" name="Shape 1282"/>
        <p:cNvGrpSpPr/>
        <p:nvPr/>
      </p:nvGrpSpPr>
      <p:grpSpPr>
        <a:xfrm>
          <a:off x="0" y="0"/>
          <a:ext cx="0" cy="0"/>
          <a:chOff x="0" y="0"/>
          <a:chExt cx="0" cy="0"/>
        </a:xfrm>
      </p:grpSpPr>
      <p:sp>
        <p:nvSpPr>
          <p:cNvPr id="1283" name="Google Shape;1283;g21fb2cc227a_2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4" name="Google Shape;1284;g21fb2cc227a_2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right off the bat we knew that our primary stakeholders were going to be HOH gamers followed by voice comm developers, particularly discord developers, and finally game developers since they are </a:t>
            </a:r>
            <a:r>
              <a:rPr lang="en"/>
              <a:t>designing</a:t>
            </a:r>
            <a:r>
              <a:rPr lang="en"/>
              <a:t> the games that utilize voice communication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21fb2cc227a_2_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21fb2cc227a_2_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 semi-structured interviews with each of our defined stakeholders, we concluded that something that all of over stakeholders needed were resources and tools that were easy to use.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7" name="Shape 1457"/>
        <p:cNvGrpSpPr/>
        <p:nvPr/>
      </p:nvGrpSpPr>
      <p:grpSpPr>
        <a:xfrm>
          <a:off x="0" y="0"/>
          <a:ext cx="0" cy="0"/>
          <a:chOff x="0" y="0"/>
          <a:chExt cx="0" cy="0"/>
        </a:xfrm>
      </p:grpSpPr>
      <p:sp>
        <p:nvSpPr>
          <p:cNvPr id="1458" name="Google Shape;1458;g203f5b59cc0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9" name="Google Shape;1459;g203f5b59cc0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that we understood our design space and stakeholder needs, it was time to start brainstorming.</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3" name="Shape 1533"/>
        <p:cNvGrpSpPr/>
        <p:nvPr/>
      </p:nvGrpSpPr>
      <p:grpSpPr>
        <a:xfrm>
          <a:off x="0" y="0"/>
          <a:ext cx="0" cy="0"/>
          <a:chOff x="0" y="0"/>
          <a:chExt cx="0" cy="0"/>
        </a:xfrm>
      </p:grpSpPr>
      <p:sp>
        <p:nvSpPr>
          <p:cNvPr id="1534" name="Google Shape;1534;g21fb2cc227a_2_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5" name="Google Shape;1535;g21fb2cc227a_2_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initial brainstorms, our group did a ton of mind mapping, </a:t>
            </a:r>
            <a:r>
              <a:rPr lang="en"/>
              <a:t>sketching, and storyboarding with different types of concept ideas that we had.</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 name="Shape 1566"/>
        <p:cNvGrpSpPr/>
        <p:nvPr/>
      </p:nvGrpSpPr>
      <p:grpSpPr>
        <a:xfrm>
          <a:off x="0" y="0"/>
          <a:ext cx="0" cy="0"/>
          <a:chOff x="0" y="0"/>
          <a:chExt cx="0" cy="0"/>
        </a:xfrm>
      </p:grpSpPr>
      <p:sp>
        <p:nvSpPr>
          <p:cNvPr id="1567" name="Google Shape;1567;g203f60346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203f60346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a couple of days of brainstorming, we came down to our final three concept ideas:</a:t>
            </a:r>
            <a:br>
              <a:rPr lang="en"/>
            </a:br>
            <a:r>
              <a:rPr lang="en"/>
              <a:t>- A discord bot that would close caption all voice call audio into a dedicated voice channel.</a:t>
            </a:r>
            <a:br>
              <a:rPr lang="en"/>
            </a:br>
            <a:r>
              <a:rPr lang="en"/>
              <a:t>- A bot finder feature embedded into Discord that would allow users find any type of bot theyre looking for, from accessibility bots to music bots!</a:t>
            </a:r>
            <a:br>
              <a:rPr lang="en"/>
            </a:br>
            <a:r>
              <a:rPr lang="en"/>
              <a:t>- And lastly, An </a:t>
            </a:r>
            <a:r>
              <a:rPr lang="en"/>
              <a:t>accessibility</a:t>
            </a:r>
            <a:r>
              <a:rPr lang="en"/>
              <a:t> guidelines resource for voice communication platform developers </a:t>
            </a:r>
            <a:r>
              <a:rPr lang="en"/>
              <a:t>similar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2237d03cd95_0_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2237d03cd95_0_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600">
                <a:solidFill>
                  <a:schemeClr val="dk1"/>
                </a:solidFill>
              </a:rPr>
              <a:t>We conducted interviews with stakeholders to test our prototype concept and to get feedback on it.</a:t>
            </a:r>
            <a:endParaRPr sz="1600">
              <a:solidFill>
                <a:schemeClr val="dk1"/>
              </a:solidFill>
            </a:endParaRPr>
          </a:p>
          <a:p>
            <a:pPr indent="0" lvl="0" marL="0" rtl="0" algn="l">
              <a:spcBef>
                <a:spcPts val="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Clr>
                <a:schemeClr val="dk1"/>
              </a:buClr>
              <a:buSzPts val="1100"/>
              <a:buFont typeface="Arial"/>
              <a:buNone/>
            </a:pPr>
            <a:r>
              <a:rPr lang="en" sz="1600">
                <a:solidFill>
                  <a:schemeClr val="dk1"/>
                </a:solidFill>
              </a:rPr>
              <a:t>We found that:</a:t>
            </a:r>
            <a:endParaRPr sz="16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2237d03cd95_0_9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2237d03cd95_0_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f658401715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f658401715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g21fb2cc227a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3" name="Google Shape;1713;g21fb2cc227a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we fine tuned our concept idea, it was now time to prototype our bot finder!</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g21fb2cc227a_2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g21fb2cc227a_2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started creating our prototype, we wrote out some storyboards and a general user flow for how we wanted our users to interact with and feel while using the bot finder</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8" name="Shape 1808"/>
        <p:cNvGrpSpPr/>
        <p:nvPr/>
      </p:nvGrpSpPr>
      <p:grpSpPr>
        <a:xfrm>
          <a:off x="0" y="0"/>
          <a:ext cx="0" cy="0"/>
          <a:chOff x="0" y="0"/>
          <a:chExt cx="0" cy="0"/>
        </a:xfrm>
      </p:grpSpPr>
      <p:sp>
        <p:nvSpPr>
          <p:cNvPr id="1809" name="Google Shape;1809;g203f60346be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0" name="Google Shape;1810;g203f60346be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we created an interactive prototype of our bot finder using figma. Our </a:t>
            </a:r>
            <a:r>
              <a:rPr lang="en"/>
              <a:t>inspiration</a:t>
            </a:r>
            <a:r>
              <a:rPr lang="en"/>
              <a:t> for the </a:t>
            </a:r>
            <a:r>
              <a:rPr lang="en"/>
              <a:t>design</a:t>
            </a:r>
            <a:r>
              <a:rPr lang="en"/>
              <a:t> came from the already embedded server finder in discord. Users can search directly for the bot they want, our surf through one of the filter tabs we have on the left. After a user sees a bot they like, they can click on the bot and then </a:t>
            </a:r>
            <a:r>
              <a:rPr lang="en"/>
              <a:t>easily</a:t>
            </a:r>
            <a:r>
              <a:rPr lang="en"/>
              <a:t> add it to their server!</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9" name="Shape 1839"/>
        <p:cNvGrpSpPr/>
        <p:nvPr/>
      </p:nvGrpSpPr>
      <p:grpSpPr>
        <a:xfrm>
          <a:off x="0" y="0"/>
          <a:ext cx="0" cy="0"/>
          <a:chOff x="0" y="0"/>
          <a:chExt cx="0" cy="0"/>
        </a:xfrm>
      </p:grpSpPr>
      <p:sp>
        <p:nvSpPr>
          <p:cNvPr id="1840" name="Google Shape;1840;g203f60346be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1" name="Google Shape;1841;g203f60346be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 quick demonstration of how the bot finder works.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g21fb2cc227a_2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1" name="Google Shape;1871;g21fb2cc227a_2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a:t>
            </a:r>
            <a:r>
              <a:rPr lang="en"/>
              <a:t> testing our prototype with our stakeholders, some of the feedback we received were that our prototype made it so much easier to find needed bots, and can also </a:t>
            </a:r>
            <a:r>
              <a:rPr lang="en"/>
              <a:t>inspire</a:t>
            </a:r>
            <a:r>
              <a:rPr lang="en"/>
              <a:t> a community for creating </a:t>
            </a:r>
            <a:r>
              <a:rPr lang="en"/>
              <a:t>accessibility</a:t>
            </a:r>
            <a:r>
              <a:rPr lang="en"/>
              <a:t> bots</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1" name="Shape 1971"/>
        <p:cNvGrpSpPr/>
        <p:nvPr/>
      </p:nvGrpSpPr>
      <p:grpSpPr>
        <a:xfrm>
          <a:off x="0" y="0"/>
          <a:ext cx="0" cy="0"/>
          <a:chOff x="0" y="0"/>
          <a:chExt cx="0" cy="0"/>
        </a:xfrm>
      </p:grpSpPr>
      <p:sp>
        <p:nvSpPr>
          <p:cNvPr id="1972" name="Google Shape;1972;g203f60346be_0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3" name="Google Shape;1973;g203f60346be_0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2237d03cd95_0_9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2237d03cd95_0_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3" name="Shape 2113"/>
        <p:cNvGrpSpPr/>
        <p:nvPr/>
      </p:nvGrpSpPr>
      <p:grpSpPr>
        <a:xfrm>
          <a:off x="0" y="0"/>
          <a:ext cx="0" cy="0"/>
          <a:chOff x="0" y="0"/>
          <a:chExt cx="0" cy="0"/>
        </a:xfrm>
      </p:grpSpPr>
      <p:sp>
        <p:nvSpPr>
          <p:cNvPr id="2114" name="Google Shape;2114;g203f60346be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5" name="Google Shape;2115;g203f60346be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2237d03cd95_0_25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2237d03cd95_0_25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237d03cd95_0_2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237d03cd95_0_2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2237d03cd95_0_2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2237d03cd95_0_2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0" name="Shape 880"/>
        <p:cNvGrpSpPr/>
        <p:nvPr/>
      </p:nvGrpSpPr>
      <p:grpSpPr>
        <a:xfrm>
          <a:off x="0" y="0"/>
          <a:ext cx="0" cy="0"/>
          <a:chOff x="0" y="0"/>
          <a:chExt cx="0" cy="0"/>
        </a:xfrm>
      </p:grpSpPr>
      <p:sp>
        <p:nvSpPr>
          <p:cNvPr id="881" name="Google Shape;881;g21fb2cc227a_2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2" name="Google Shape;882;g21fb2cc227a_2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 name="Shape 943"/>
        <p:cNvGrpSpPr/>
        <p:nvPr/>
      </p:nvGrpSpPr>
      <p:grpSpPr>
        <a:xfrm>
          <a:off x="0" y="0"/>
          <a:ext cx="0" cy="0"/>
          <a:chOff x="0" y="0"/>
          <a:chExt cx="0" cy="0"/>
        </a:xfrm>
      </p:grpSpPr>
      <p:sp>
        <p:nvSpPr>
          <p:cNvPr id="944" name="Google Shape;944;g2237d03cd9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 name="Google Shape;945;g2237d03cd9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2237d03cd9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1" name="Google Shape;971;g2237d03cd9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03f5b59cc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203f5b59cc0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926425" y="1317325"/>
            <a:ext cx="4087800" cy="1607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191919"/>
              </a:buClr>
              <a:buSzPts val="5200"/>
              <a:buNone/>
              <a:defRPr b="1" sz="5000">
                <a:solidFill>
                  <a:schemeClr val="dk2"/>
                </a:solidFill>
                <a:latin typeface="Oswald"/>
                <a:ea typeface="Oswald"/>
                <a:cs typeface="Oswald"/>
                <a:sym typeface="Oswald"/>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926425" y="3090600"/>
            <a:ext cx="2966400" cy="424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4" name="Google Shape;14;p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7" name="Google Shape;17;p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9" name="Shape 99"/>
        <p:cNvGrpSpPr/>
        <p:nvPr/>
      </p:nvGrpSpPr>
      <p:grpSpPr>
        <a:xfrm>
          <a:off x="0" y="0"/>
          <a:ext cx="0" cy="0"/>
          <a:chOff x="0" y="0"/>
          <a:chExt cx="0" cy="0"/>
        </a:xfrm>
      </p:grpSpPr>
      <p:sp>
        <p:nvSpPr>
          <p:cNvPr id="100" name="Google Shape;100;p11"/>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txBox="1"/>
          <p:nvPr>
            <p:ph hasCustomPrompt="1" type="title"/>
          </p:nvPr>
        </p:nvSpPr>
        <p:spPr>
          <a:xfrm>
            <a:off x="1728163" y="1390038"/>
            <a:ext cx="5382000" cy="149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2" name="Google Shape;102;p11"/>
          <p:cNvSpPr txBox="1"/>
          <p:nvPr>
            <p:ph idx="1" type="subTitle"/>
          </p:nvPr>
        </p:nvSpPr>
        <p:spPr>
          <a:xfrm>
            <a:off x="2959222" y="2998425"/>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3" name="Google Shape;103;p11"/>
          <p:cNvGrpSpPr/>
          <p:nvPr/>
        </p:nvGrpSpPr>
        <p:grpSpPr>
          <a:xfrm>
            <a:off x="8424000" y="209250"/>
            <a:ext cx="433550" cy="78899"/>
            <a:chOff x="8424000" y="285450"/>
            <a:chExt cx="433550" cy="78899"/>
          </a:xfrm>
        </p:grpSpPr>
        <p:cxnSp>
          <p:nvCxnSpPr>
            <p:cNvPr id="104" name="Google Shape;104;p1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05" name="Google Shape;105;p1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1"/>
            <p:cNvGrpSpPr/>
            <p:nvPr/>
          </p:nvGrpSpPr>
          <p:grpSpPr>
            <a:xfrm>
              <a:off x="8785929" y="285450"/>
              <a:ext cx="71621" cy="78899"/>
              <a:chOff x="3621700" y="273825"/>
              <a:chExt cx="100875" cy="111125"/>
            </a:xfrm>
          </p:grpSpPr>
          <p:cxnSp>
            <p:nvCxnSpPr>
              <p:cNvPr id="107" name="Google Shape;107;p1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08" name="Google Shape;108;p1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9"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0"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txBox="1"/>
          <p:nvPr>
            <p:ph type="title"/>
          </p:nvPr>
        </p:nvSpPr>
        <p:spPr>
          <a:xfrm>
            <a:off x="2138625" y="1523275"/>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3" name="Google Shape;113;p13"/>
          <p:cNvSpPr txBox="1"/>
          <p:nvPr>
            <p:ph hasCustomPrompt="1" idx="2" type="title"/>
          </p:nvPr>
        </p:nvSpPr>
        <p:spPr>
          <a:xfrm>
            <a:off x="1235625" y="1523263"/>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idx="1" type="subTitle"/>
          </p:nvPr>
        </p:nvSpPr>
        <p:spPr>
          <a:xfrm>
            <a:off x="2138625" y="2033600"/>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5" name="Google Shape;115;p13"/>
          <p:cNvSpPr txBox="1"/>
          <p:nvPr>
            <p:ph idx="3" type="title"/>
          </p:nvPr>
        </p:nvSpPr>
        <p:spPr>
          <a:xfrm>
            <a:off x="5571975" y="1523275"/>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6" name="Google Shape;116;p13"/>
          <p:cNvSpPr txBox="1"/>
          <p:nvPr>
            <p:ph hasCustomPrompt="1" idx="4" type="title"/>
          </p:nvPr>
        </p:nvSpPr>
        <p:spPr>
          <a:xfrm>
            <a:off x="4735575" y="1523263"/>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p:nvPr>
            <p:ph idx="5" type="subTitle"/>
          </p:nvPr>
        </p:nvSpPr>
        <p:spPr>
          <a:xfrm>
            <a:off x="5571975" y="2033600"/>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8" name="Google Shape;118;p13"/>
          <p:cNvSpPr txBox="1"/>
          <p:nvPr>
            <p:ph idx="6" type="title"/>
          </p:nvPr>
        </p:nvSpPr>
        <p:spPr>
          <a:xfrm>
            <a:off x="2138625" y="3069988"/>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9" name="Google Shape;119;p13"/>
          <p:cNvSpPr txBox="1"/>
          <p:nvPr>
            <p:ph hasCustomPrompt="1" idx="7" type="title"/>
          </p:nvPr>
        </p:nvSpPr>
        <p:spPr>
          <a:xfrm>
            <a:off x="1235625" y="3069975"/>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idx="8" type="subTitle"/>
          </p:nvPr>
        </p:nvSpPr>
        <p:spPr>
          <a:xfrm>
            <a:off x="2138625" y="3580313"/>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13"/>
          <p:cNvSpPr txBox="1"/>
          <p:nvPr>
            <p:ph idx="9" type="title"/>
          </p:nvPr>
        </p:nvSpPr>
        <p:spPr>
          <a:xfrm>
            <a:off x="5571975" y="3069988"/>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2" name="Google Shape;122;p13"/>
          <p:cNvSpPr txBox="1"/>
          <p:nvPr>
            <p:ph hasCustomPrompt="1" idx="13" type="title"/>
          </p:nvPr>
        </p:nvSpPr>
        <p:spPr>
          <a:xfrm>
            <a:off x="4735575" y="3069975"/>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p:nvPr>
            <p:ph idx="14" type="subTitle"/>
          </p:nvPr>
        </p:nvSpPr>
        <p:spPr>
          <a:xfrm>
            <a:off x="5571975" y="3580313"/>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4" name="Google Shape;124;p13"/>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27" name="Google Shape;127;p1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30" name="Google Shape;130;p1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spTree>
      <p:nvGrpSpPr>
        <p:cNvPr id="131" name="Shape 131"/>
        <p:cNvGrpSpPr/>
        <p:nvPr/>
      </p:nvGrpSpPr>
      <p:grpSpPr>
        <a:xfrm>
          <a:off x="0" y="0"/>
          <a:ext cx="0" cy="0"/>
          <a:chOff x="0" y="0"/>
          <a:chExt cx="0" cy="0"/>
        </a:xfrm>
      </p:grpSpPr>
      <p:sp>
        <p:nvSpPr>
          <p:cNvPr id="132" name="Google Shape;132;p1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txBox="1"/>
          <p:nvPr>
            <p:ph type="title"/>
          </p:nvPr>
        </p:nvSpPr>
        <p:spPr>
          <a:xfrm>
            <a:off x="2045100" y="1412400"/>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14"/>
          <p:cNvSpPr txBox="1"/>
          <p:nvPr>
            <p:ph hasCustomPrompt="1" idx="2" type="title"/>
          </p:nvPr>
        </p:nvSpPr>
        <p:spPr>
          <a:xfrm>
            <a:off x="1120500" y="1412391"/>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4"/>
          <p:cNvSpPr txBox="1"/>
          <p:nvPr>
            <p:ph idx="1" type="subTitle"/>
          </p:nvPr>
        </p:nvSpPr>
        <p:spPr>
          <a:xfrm>
            <a:off x="2045100" y="1780118"/>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6" name="Google Shape;136;p14"/>
          <p:cNvSpPr txBox="1"/>
          <p:nvPr>
            <p:ph idx="3" type="title"/>
          </p:nvPr>
        </p:nvSpPr>
        <p:spPr>
          <a:xfrm>
            <a:off x="2045100" y="2185666"/>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7" name="Google Shape;137;p14"/>
          <p:cNvSpPr txBox="1"/>
          <p:nvPr>
            <p:ph hasCustomPrompt="1" idx="4" type="title"/>
          </p:nvPr>
        </p:nvSpPr>
        <p:spPr>
          <a:xfrm>
            <a:off x="1120500" y="2185666"/>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4"/>
          <p:cNvSpPr txBox="1"/>
          <p:nvPr>
            <p:ph idx="5" type="subTitle"/>
          </p:nvPr>
        </p:nvSpPr>
        <p:spPr>
          <a:xfrm>
            <a:off x="2045100" y="2553487"/>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9" name="Google Shape;139;p14"/>
          <p:cNvSpPr txBox="1"/>
          <p:nvPr>
            <p:ph idx="6" type="title"/>
          </p:nvPr>
        </p:nvSpPr>
        <p:spPr>
          <a:xfrm>
            <a:off x="2045100" y="2959030"/>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4"/>
          <p:cNvSpPr txBox="1"/>
          <p:nvPr>
            <p:ph hasCustomPrompt="1" idx="7" type="title"/>
          </p:nvPr>
        </p:nvSpPr>
        <p:spPr>
          <a:xfrm>
            <a:off x="1120500" y="295901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4"/>
          <p:cNvSpPr txBox="1"/>
          <p:nvPr>
            <p:ph idx="8" type="subTitle"/>
          </p:nvPr>
        </p:nvSpPr>
        <p:spPr>
          <a:xfrm>
            <a:off x="2045100" y="3326841"/>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2" name="Google Shape;142;p14"/>
          <p:cNvSpPr txBox="1"/>
          <p:nvPr>
            <p:ph idx="9" type="title"/>
          </p:nvPr>
        </p:nvSpPr>
        <p:spPr>
          <a:xfrm>
            <a:off x="2045100" y="3746516"/>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4"/>
          <p:cNvSpPr txBox="1"/>
          <p:nvPr>
            <p:ph hasCustomPrompt="1" idx="13" type="title"/>
          </p:nvPr>
        </p:nvSpPr>
        <p:spPr>
          <a:xfrm>
            <a:off x="1120500" y="3746513"/>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4"/>
          <p:cNvSpPr txBox="1"/>
          <p:nvPr>
            <p:ph idx="14" type="subTitle"/>
          </p:nvPr>
        </p:nvSpPr>
        <p:spPr>
          <a:xfrm>
            <a:off x="2045100" y="4114335"/>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5" name="Google Shape;145;p14"/>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6" name="Google Shape;146;p14"/>
          <p:cNvGrpSpPr/>
          <p:nvPr/>
        </p:nvGrpSpPr>
        <p:grpSpPr>
          <a:xfrm>
            <a:off x="8424000" y="209250"/>
            <a:ext cx="433550" cy="78899"/>
            <a:chOff x="8424000" y="285450"/>
            <a:chExt cx="433550" cy="78899"/>
          </a:xfrm>
        </p:grpSpPr>
        <p:cxnSp>
          <p:nvCxnSpPr>
            <p:cNvPr id="147" name="Google Shape;147;p1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48" name="Google Shape;148;p1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14"/>
            <p:cNvGrpSpPr/>
            <p:nvPr/>
          </p:nvGrpSpPr>
          <p:grpSpPr>
            <a:xfrm>
              <a:off x="8785929" y="285450"/>
              <a:ext cx="71621" cy="78899"/>
              <a:chOff x="3621700" y="273825"/>
              <a:chExt cx="100875" cy="111125"/>
            </a:xfrm>
          </p:grpSpPr>
          <p:cxnSp>
            <p:nvCxnSpPr>
              <p:cNvPr id="150" name="Google Shape;150;p1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51" name="Google Shape;151;p1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52" name="Shape 152"/>
        <p:cNvGrpSpPr/>
        <p:nvPr/>
      </p:nvGrpSpPr>
      <p:grpSpPr>
        <a:xfrm>
          <a:off x="0" y="0"/>
          <a:ext cx="0" cy="0"/>
          <a:chOff x="0" y="0"/>
          <a:chExt cx="0" cy="0"/>
        </a:xfrm>
      </p:grpSpPr>
      <p:sp>
        <p:nvSpPr>
          <p:cNvPr id="153" name="Google Shape;153;p15"/>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txBox="1"/>
          <p:nvPr>
            <p:ph type="title"/>
          </p:nvPr>
        </p:nvSpPr>
        <p:spPr>
          <a:xfrm>
            <a:off x="2143500" y="3457200"/>
            <a:ext cx="48570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5" name="Google Shape;155;p15"/>
          <p:cNvSpPr txBox="1"/>
          <p:nvPr>
            <p:ph idx="1" type="subTitle"/>
          </p:nvPr>
        </p:nvSpPr>
        <p:spPr>
          <a:xfrm>
            <a:off x="2143500" y="1743588"/>
            <a:ext cx="48570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56" name="Google Shape;156;p15"/>
          <p:cNvGrpSpPr/>
          <p:nvPr/>
        </p:nvGrpSpPr>
        <p:grpSpPr>
          <a:xfrm>
            <a:off x="8424000" y="209250"/>
            <a:ext cx="433550" cy="78899"/>
            <a:chOff x="8424000" y="285450"/>
            <a:chExt cx="433550" cy="78899"/>
          </a:xfrm>
        </p:grpSpPr>
        <p:cxnSp>
          <p:nvCxnSpPr>
            <p:cNvPr id="157" name="Google Shape;157;p1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58" name="Google Shape;158;p1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 name="Google Shape;159;p15"/>
            <p:cNvGrpSpPr/>
            <p:nvPr/>
          </p:nvGrpSpPr>
          <p:grpSpPr>
            <a:xfrm>
              <a:off x="8785929" y="285450"/>
              <a:ext cx="71621" cy="78899"/>
              <a:chOff x="3621700" y="273825"/>
              <a:chExt cx="100875" cy="111125"/>
            </a:xfrm>
          </p:grpSpPr>
          <p:cxnSp>
            <p:nvCxnSpPr>
              <p:cNvPr id="160" name="Google Shape;160;p1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61" name="Google Shape;161;p1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2">
    <p:spTree>
      <p:nvGrpSpPr>
        <p:cNvPr id="162" name="Shape 162"/>
        <p:cNvGrpSpPr/>
        <p:nvPr/>
      </p:nvGrpSpPr>
      <p:grpSpPr>
        <a:xfrm>
          <a:off x="0" y="0"/>
          <a:ext cx="0" cy="0"/>
          <a:chOff x="0" y="0"/>
          <a:chExt cx="0" cy="0"/>
        </a:xfrm>
      </p:grpSpPr>
      <p:sp>
        <p:nvSpPr>
          <p:cNvPr id="163" name="Google Shape;163;p16"/>
          <p:cNvSpPr/>
          <p:nvPr/>
        </p:nvSpPr>
        <p:spPr>
          <a:xfrm>
            <a:off x="4846800" y="747500"/>
            <a:ext cx="35772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720000" y="747500"/>
            <a:ext cx="35772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txBox="1"/>
          <p:nvPr>
            <p:ph type="title"/>
          </p:nvPr>
        </p:nvSpPr>
        <p:spPr>
          <a:xfrm>
            <a:off x="949425" y="3335702"/>
            <a:ext cx="31242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6" name="Google Shape;166;p16"/>
          <p:cNvSpPr txBox="1"/>
          <p:nvPr>
            <p:ph idx="1" type="subTitle"/>
          </p:nvPr>
        </p:nvSpPr>
        <p:spPr>
          <a:xfrm>
            <a:off x="949425" y="1393500"/>
            <a:ext cx="31242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67" name="Google Shape;167;p16"/>
          <p:cNvGrpSpPr/>
          <p:nvPr/>
        </p:nvGrpSpPr>
        <p:grpSpPr>
          <a:xfrm>
            <a:off x="8424000" y="209250"/>
            <a:ext cx="433550" cy="78899"/>
            <a:chOff x="8424000" y="285450"/>
            <a:chExt cx="433550" cy="78899"/>
          </a:xfrm>
        </p:grpSpPr>
        <p:cxnSp>
          <p:nvCxnSpPr>
            <p:cNvPr id="168" name="Google Shape;168;p1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69" name="Google Shape;169;p1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6"/>
            <p:cNvGrpSpPr/>
            <p:nvPr/>
          </p:nvGrpSpPr>
          <p:grpSpPr>
            <a:xfrm>
              <a:off x="8785929" y="285450"/>
              <a:ext cx="71621" cy="78899"/>
              <a:chOff x="3621700" y="273825"/>
              <a:chExt cx="100875" cy="111125"/>
            </a:xfrm>
          </p:grpSpPr>
          <p:cxnSp>
            <p:nvCxnSpPr>
              <p:cNvPr id="171" name="Google Shape;171;p1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72" name="Google Shape;172;p1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173" name="Google Shape;173;p16"/>
          <p:cNvSpPr txBox="1"/>
          <p:nvPr>
            <p:ph idx="2" type="title"/>
          </p:nvPr>
        </p:nvSpPr>
        <p:spPr>
          <a:xfrm>
            <a:off x="5097065" y="3335702"/>
            <a:ext cx="31242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6"/>
          <p:cNvSpPr txBox="1"/>
          <p:nvPr>
            <p:ph idx="3" type="subTitle"/>
          </p:nvPr>
        </p:nvSpPr>
        <p:spPr>
          <a:xfrm>
            <a:off x="5097065" y="1393500"/>
            <a:ext cx="31242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_1">
    <p:spTree>
      <p:nvGrpSpPr>
        <p:cNvPr id="175" name="Shape 175"/>
        <p:cNvGrpSpPr/>
        <p:nvPr/>
      </p:nvGrpSpPr>
      <p:grpSpPr>
        <a:xfrm>
          <a:off x="0" y="0"/>
          <a:ext cx="0" cy="0"/>
          <a:chOff x="0" y="0"/>
          <a:chExt cx="0" cy="0"/>
        </a:xfrm>
      </p:grpSpPr>
      <p:grpSp>
        <p:nvGrpSpPr>
          <p:cNvPr id="176" name="Google Shape;176;p17"/>
          <p:cNvGrpSpPr/>
          <p:nvPr/>
        </p:nvGrpSpPr>
        <p:grpSpPr>
          <a:xfrm>
            <a:off x="8424000" y="209250"/>
            <a:ext cx="433550" cy="78899"/>
            <a:chOff x="8424000" y="285450"/>
            <a:chExt cx="433550" cy="78899"/>
          </a:xfrm>
        </p:grpSpPr>
        <p:cxnSp>
          <p:nvCxnSpPr>
            <p:cNvPr id="177" name="Google Shape;177;p1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78" name="Google Shape;178;p1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17"/>
            <p:cNvGrpSpPr/>
            <p:nvPr/>
          </p:nvGrpSpPr>
          <p:grpSpPr>
            <a:xfrm>
              <a:off x="8785929" y="285450"/>
              <a:ext cx="71621" cy="78899"/>
              <a:chOff x="3621700" y="273825"/>
              <a:chExt cx="100875" cy="111125"/>
            </a:xfrm>
          </p:grpSpPr>
          <p:cxnSp>
            <p:nvCxnSpPr>
              <p:cNvPr id="180" name="Google Shape;180;p1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81" name="Google Shape;181;p1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182" name="Google Shape;182;p17"/>
          <p:cNvSpPr txBox="1"/>
          <p:nvPr>
            <p:ph type="title"/>
          </p:nvPr>
        </p:nvSpPr>
        <p:spPr>
          <a:xfrm>
            <a:off x="5364848" y="1280751"/>
            <a:ext cx="2770500" cy="2478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83" name="Shape 183"/>
        <p:cNvGrpSpPr/>
        <p:nvPr/>
      </p:nvGrpSpPr>
      <p:grpSpPr>
        <a:xfrm>
          <a:off x="0" y="0"/>
          <a:ext cx="0" cy="0"/>
          <a:chOff x="0" y="0"/>
          <a:chExt cx="0" cy="0"/>
        </a:xfrm>
      </p:grpSpPr>
      <p:sp>
        <p:nvSpPr>
          <p:cNvPr id="184" name="Google Shape;184;p1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txBox="1"/>
          <p:nvPr>
            <p:ph type="title"/>
          </p:nvPr>
        </p:nvSpPr>
        <p:spPr>
          <a:xfrm>
            <a:off x="2263950" y="3351575"/>
            <a:ext cx="3271200" cy="799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6" name="Google Shape;186;p18"/>
          <p:cNvSpPr txBox="1"/>
          <p:nvPr>
            <p:ph hasCustomPrompt="1" idx="2" type="title"/>
          </p:nvPr>
        </p:nvSpPr>
        <p:spPr>
          <a:xfrm>
            <a:off x="1003650" y="3351575"/>
            <a:ext cx="1260300" cy="7995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7" name="Google Shape;187;p18"/>
          <p:cNvSpPr txBox="1"/>
          <p:nvPr>
            <p:ph idx="1" type="subTitle"/>
          </p:nvPr>
        </p:nvSpPr>
        <p:spPr>
          <a:xfrm>
            <a:off x="5535150" y="3351575"/>
            <a:ext cx="2605200" cy="799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8" name="Google Shape;188;p18"/>
          <p:cNvGrpSpPr/>
          <p:nvPr/>
        </p:nvGrpSpPr>
        <p:grpSpPr>
          <a:xfrm>
            <a:off x="8424000" y="209250"/>
            <a:ext cx="433550" cy="78899"/>
            <a:chOff x="8424000" y="285450"/>
            <a:chExt cx="433550" cy="78899"/>
          </a:xfrm>
        </p:grpSpPr>
        <p:cxnSp>
          <p:nvCxnSpPr>
            <p:cNvPr id="189" name="Google Shape;189;p1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90" name="Google Shape;190;p1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18"/>
            <p:cNvGrpSpPr/>
            <p:nvPr/>
          </p:nvGrpSpPr>
          <p:grpSpPr>
            <a:xfrm>
              <a:off x="8785929" y="285450"/>
              <a:ext cx="71621" cy="78899"/>
              <a:chOff x="3621700" y="273825"/>
              <a:chExt cx="100875" cy="111125"/>
            </a:xfrm>
          </p:grpSpPr>
          <p:cxnSp>
            <p:nvCxnSpPr>
              <p:cNvPr id="192" name="Google Shape;192;p1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93" name="Google Shape;193;p1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194" name="Shape 194"/>
        <p:cNvGrpSpPr/>
        <p:nvPr/>
      </p:nvGrpSpPr>
      <p:grpSpPr>
        <a:xfrm>
          <a:off x="0" y="0"/>
          <a:ext cx="0" cy="0"/>
          <a:chOff x="0" y="0"/>
          <a:chExt cx="0" cy="0"/>
        </a:xfrm>
      </p:grpSpPr>
      <p:sp>
        <p:nvSpPr>
          <p:cNvPr id="195" name="Google Shape;195;p1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txBox="1"/>
          <p:nvPr>
            <p:ph type="title"/>
          </p:nvPr>
        </p:nvSpPr>
        <p:spPr>
          <a:xfrm>
            <a:off x="2936400" y="2067625"/>
            <a:ext cx="32712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7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7" name="Google Shape;197;p19"/>
          <p:cNvSpPr txBox="1"/>
          <p:nvPr>
            <p:ph hasCustomPrompt="1" idx="2" type="title"/>
          </p:nvPr>
        </p:nvSpPr>
        <p:spPr>
          <a:xfrm>
            <a:off x="3779700" y="1129700"/>
            <a:ext cx="1584600" cy="79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accent3"/>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8" name="Google Shape;198;p19"/>
          <p:cNvSpPr txBox="1"/>
          <p:nvPr>
            <p:ph idx="1" type="subTitle"/>
          </p:nvPr>
        </p:nvSpPr>
        <p:spPr>
          <a:xfrm>
            <a:off x="3269400" y="3116625"/>
            <a:ext cx="2605200" cy="799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9" name="Google Shape;199;p19"/>
          <p:cNvGrpSpPr/>
          <p:nvPr/>
        </p:nvGrpSpPr>
        <p:grpSpPr>
          <a:xfrm>
            <a:off x="8424000" y="209250"/>
            <a:ext cx="433550" cy="78899"/>
            <a:chOff x="8424000" y="285450"/>
            <a:chExt cx="433550" cy="78899"/>
          </a:xfrm>
        </p:grpSpPr>
        <p:cxnSp>
          <p:nvCxnSpPr>
            <p:cNvPr id="200" name="Google Shape;200;p1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01" name="Google Shape;201;p1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19"/>
            <p:cNvGrpSpPr/>
            <p:nvPr/>
          </p:nvGrpSpPr>
          <p:grpSpPr>
            <a:xfrm>
              <a:off x="8785929" y="285450"/>
              <a:ext cx="71621" cy="78899"/>
              <a:chOff x="3621700" y="273825"/>
              <a:chExt cx="100875" cy="111125"/>
            </a:xfrm>
          </p:grpSpPr>
          <p:cxnSp>
            <p:nvCxnSpPr>
              <p:cNvPr id="203" name="Google Shape;203;p1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04" name="Google Shape;204;p1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05" name="Shape 205"/>
        <p:cNvGrpSpPr/>
        <p:nvPr/>
      </p:nvGrpSpPr>
      <p:grpSpPr>
        <a:xfrm>
          <a:off x="0" y="0"/>
          <a:ext cx="0" cy="0"/>
          <a:chOff x="0" y="0"/>
          <a:chExt cx="0" cy="0"/>
        </a:xfrm>
      </p:grpSpPr>
      <p:sp>
        <p:nvSpPr>
          <p:cNvPr id="206" name="Google Shape;206;p20"/>
          <p:cNvSpPr/>
          <p:nvPr/>
        </p:nvSpPr>
        <p:spPr>
          <a:xfrm>
            <a:off x="720000" y="5586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txBox="1"/>
          <p:nvPr>
            <p:ph idx="1" type="subTitle"/>
          </p:nvPr>
        </p:nvSpPr>
        <p:spPr>
          <a:xfrm>
            <a:off x="1308288" y="3356450"/>
            <a:ext cx="36015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0"/>
          <p:cNvSpPr txBox="1"/>
          <p:nvPr>
            <p:ph type="title"/>
          </p:nvPr>
        </p:nvSpPr>
        <p:spPr>
          <a:xfrm>
            <a:off x="1308288" y="768350"/>
            <a:ext cx="3601500" cy="2588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9" name="Google Shape;209;p20"/>
          <p:cNvGrpSpPr/>
          <p:nvPr/>
        </p:nvGrpSpPr>
        <p:grpSpPr>
          <a:xfrm>
            <a:off x="8424000" y="209250"/>
            <a:ext cx="433550" cy="78899"/>
            <a:chOff x="8424000" y="285450"/>
            <a:chExt cx="433550" cy="78899"/>
          </a:xfrm>
        </p:grpSpPr>
        <p:cxnSp>
          <p:nvCxnSpPr>
            <p:cNvPr id="210" name="Google Shape;210;p2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11" name="Google Shape;211;p2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20"/>
            <p:cNvGrpSpPr/>
            <p:nvPr/>
          </p:nvGrpSpPr>
          <p:grpSpPr>
            <a:xfrm>
              <a:off x="8785929" y="285450"/>
              <a:ext cx="71621" cy="78899"/>
              <a:chOff x="3621700" y="273825"/>
              <a:chExt cx="100875" cy="111125"/>
            </a:xfrm>
          </p:grpSpPr>
          <p:cxnSp>
            <p:nvCxnSpPr>
              <p:cNvPr id="213" name="Google Shape;213;p2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14" name="Google Shape;214;p2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948600" y="1893800"/>
            <a:ext cx="3936300" cy="1499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 name="Google Shape;21;p3"/>
          <p:cNvSpPr txBox="1"/>
          <p:nvPr>
            <p:ph hasCustomPrompt="1" idx="2" type="title"/>
          </p:nvPr>
        </p:nvSpPr>
        <p:spPr>
          <a:xfrm>
            <a:off x="948600" y="1052000"/>
            <a:ext cx="16254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 name="Google Shape;22;p3"/>
          <p:cNvSpPr txBox="1"/>
          <p:nvPr>
            <p:ph idx="1" type="subTitle"/>
          </p:nvPr>
        </p:nvSpPr>
        <p:spPr>
          <a:xfrm>
            <a:off x="948600" y="3392900"/>
            <a:ext cx="3652200" cy="713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 name="Google Shape;25;p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8" name="Google Shape;28;p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2">
    <p:spTree>
      <p:nvGrpSpPr>
        <p:cNvPr id="215" name="Shape 215"/>
        <p:cNvGrpSpPr/>
        <p:nvPr/>
      </p:nvGrpSpPr>
      <p:grpSpPr>
        <a:xfrm>
          <a:off x="0" y="0"/>
          <a:ext cx="0" cy="0"/>
          <a:chOff x="0" y="0"/>
          <a:chExt cx="0" cy="0"/>
        </a:xfrm>
      </p:grpSpPr>
      <p:sp>
        <p:nvSpPr>
          <p:cNvPr id="216" name="Google Shape;216;p21"/>
          <p:cNvSpPr/>
          <p:nvPr/>
        </p:nvSpPr>
        <p:spPr>
          <a:xfrm>
            <a:off x="720000" y="5586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txBox="1"/>
          <p:nvPr>
            <p:ph idx="1" type="subTitle"/>
          </p:nvPr>
        </p:nvSpPr>
        <p:spPr>
          <a:xfrm>
            <a:off x="5358750" y="3098725"/>
            <a:ext cx="2861700" cy="1290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1"/>
          <p:cNvSpPr txBox="1"/>
          <p:nvPr>
            <p:ph type="title"/>
          </p:nvPr>
        </p:nvSpPr>
        <p:spPr>
          <a:xfrm>
            <a:off x="923550" y="3098778"/>
            <a:ext cx="4435200" cy="1290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19" name="Google Shape;219;p21"/>
          <p:cNvGrpSpPr/>
          <p:nvPr/>
        </p:nvGrpSpPr>
        <p:grpSpPr>
          <a:xfrm>
            <a:off x="8424000" y="209250"/>
            <a:ext cx="433550" cy="78899"/>
            <a:chOff x="8424000" y="285450"/>
            <a:chExt cx="433550" cy="78899"/>
          </a:xfrm>
        </p:grpSpPr>
        <p:cxnSp>
          <p:nvCxnSpPr>
            <p:cNvPr id="220" name="Google Shape;220;p2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21" name="Google Shape;221;p2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21"/>
            <p:cNvGrpSpPr/>
            <p:nvPr/>
          </p:nvGrpSpPr>
          <p:grpSpPr>
            <a:xfrm>
              <a:off x="8785929" y="285450"/>
              <a:ext cx="71621" cy="78899"/>
              <a:chOff x="3621700" y="273825"/>
              <a:chExt cx="100875" cy="111125"/>
            </a:xfrm>
          </p:grpSpPr>
          <p:cxnSp>
            <p:nvCxnSpPr>
              <p:cNvPr id="223" name="Google Shape;223;p2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24" name="Google Shape;224;p2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spTree>
      <p:nvGrpSpPr>
        <p:cNvPr id="225" name="Shape 225"/>
        <p:cNvGrpSpPr/>
        <p:nvPr/>
      </p:nvGrpSpPr>
      <p:grpSpPr>
        <a:xfrm>
          <a:off x="0" y="0"/>
          <a:ext cx="0" cy="0"/>
          <a:chOff x="0" y="0"/>
          <a:chExt cx="0" cy="0"/>
        </a:xfrm>
      </p:grpSpPr>
      <p:sp>
        <p:nvSpPr>
          <p:cNvPr id="226" name="Google Shape;226;p22"/>
          <p:cNvSpPr/>
          <p:nvPr/>
        </p:nvSpPr>
        <p:spPr>
          <a:xfrm>
            <a:off x="720000" y="5512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txBox="1"/>
          <p:nvPr>
            <p:ph idx="1" type="subTitle"/>
          </p:nvPr>
        </p:nvSpPr>
        <p:spPr>
          <a:xfrm>
            <a:off x="4512026" y="2815650"/>
            <a:ext cx="37920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2"/>
          <p:cNvSpPr txBox="1"/>
          <p:nvPr>
            <p:ph type="title"/>
          </p:nvPr>
        </p:nvSpPr>
        <p:spPr>
          <a:xfrm>
            <a:off x="4512025" y="1294325"/>
            <a:ext cx="3792000" cy="1521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9" name="Google Shape;229;p22"/>
          <p:cNvGrpSpPr/>
          <p:nvPr/>
        </p:nvGrpSpPr>
        <p:grpSpPr>
          <a:xfrm>
            <a:off x="8424000" y="209250"/>
            <a:ext cx="433550" cy="78899"/>
            <a:chOff x="8424000" y="285450"/>
            <a:chExt cx="433550" cy="78899"/>
          </a:xfrm>
        </p:grpSpPr>
        <p:cxnSp>
          <p:nvCxnSpPr>
            <p:cNvPr id="230" name="Google Shape;230;p2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31" name="Google Shape;231;p2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2"/>
            <p:cNvGrpSpPr/>
            <p:nvPr/>
          </p:nvGrpSpPr>
          <p:grpSpPr>
            <a:xfrm>
              <a:off x="8785929" y="285450"/>
              <a:ext cx="71621" cy="78899"/>
              <a:chOff x="3621700" y="273825"/>
              <a:chExt cx="100875" cy="111125"/>
            </a:xfrm>
          </p:grpSpPr>
          <p:cxnSp>
            <p:nvCxnSpPr>
              <p:cNvPr id="233" name="Google Shape;233;p2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34" name="Google Shape;234;p2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2">
    <p:spTree>
      <p:nvGrpSpPr>
        <p:cNvPr id="235" name="Shape 235"/>
        <p:cNvGrpSpPr/>
        <p:nvPr/>
      </p:nvGrpSpPr>
      <p:grpSpPr>
        <a:xfrm>
          <a:off x="0" y="0"/>
          <a:ext cx="0" cy="0"/>
          <a:chOff x="0" y="0"/>
          <a:chExt cx="0" cy="0"/>
        </a:xfrm>
      </p:grpSpPr>
      <p:sp>
        <p:nvSpPr>
          <p:cNvPr id="236" name="Google Shape;236;p23"/>
          <p:cNvSpPr/>
          <p:nvPr/>
        </p:nvSpPr>
        <p:spPr>
          <a:xfrm>
            <a:off x="720000" y="5512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txBox="1"/>
          <p:nvPr>
            <p:ph idx="1" type="subTitle"/>
          </p:nvPr>
        </p:nvSpPr>
        <p:spPr>
          <a:xfrm>
            <a:off x="932326" y="2411850"/>
            <a:ext cx="34476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3"/>
          <p:cNvSpPr txBox="1"/>
          <p:nvPr>
            <p:ph type="title"/>
          </p:nvPr>
        </p:nvSpPr>
        <p:spPr>
          <a:xfrm>
            <a:off x="932325" y="1698150"/>
            <a:ext cx="3447600" cy="713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39" name="Google Shape;239;p23"/>
          <p:cNvGrpSpPr/>
          <p:nvPr/>
        </p:nvGrpSpPr>
        <p:grpSpPr>
          <a:xfrm>
            <a:off x="8424000" y="209250"/>
            <a:ext cx="433550" cy="78899"/>
            <a:chOff x="8424000" y="285450"/>
            <a:chExt cx="433550" cy="78899"/>
          </a:xfrm>
        </p:grpSpPr>
        <p:cxnSp>
          <p:nvCxnSpPr>
            <p:cNvPr id="240" name="Google Shape;240;p2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41" name="Google Shape;241;p2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23"/>
            <p:cNvGrpSpPr/>
            <p:nvPr/>
          </p:nvGrpSpPr>
          <p:grpSpPr>
            <a:xfrm>
              <a:off x="8785929" y="285450"/>
              <a:ext cx="71621" cy="78899"/>
              <a:chOff x="3621700" y="273825"/>
              <a:chExt cx="100875" cy="111125"/>
            </a:xfrm>
          </p:grpSpPr>
          <p:cxnSp>
            <p:nvCxnSpPr>
              <p:cNvPr id="243" name="Google Shape;243;p2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44" name="Google Shape;244;p2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245" name="Shape 245"/>
        <p:cNvGrpSpPr/>
        <p:nvPr/>
      </p:nvGrpSpPr>
      <p:grpSpPr>
        <a:xfrm>
          <a:off x="0" y="0"/>
          <a:ext cx="0" cy="0"/>
          <a:chOff x="0" y="0"/>
          <a:chExt cx="0" cy="0"/>
        </a:xfrm>
      </p:grpSpPr>
      <p:sp>
        <p:nvSpPr>
          <p:cNvPr id="246" name="Google Shape;246;p24"/>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txBox="1"/>
          <p:nvPr>
            <p:ph type="title"/>
          </p:nvPr>
        </p:nvSpPr>
        <p:spPr>
          <a:xfrm>
            <a:off x="1189650" y="858750"/>
            <a:ext cx="6866100" cy="797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8" name="Google Shape;248;p24"/>
          <p:cNvSpPr txBox="1"/>
          <p:nvPr>
            <p:ph idx="1" type="subTitle"/>
          </p:nvPr>
        </p:nvSpPr>
        <p:spPr>
          <a:xfrm>
            <a:off x="4673250" y="2642950"/>
            <a:ext cx="32811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9" name="Google Shape;249;p24"/>
          <p:cNvGrpSpPr/>
          <p:nvPr/>
        </p:nvGrpSpPr>
        <p:grpSpPr>
          <a:xfrm>
            <a:off x="8424000" y="209250"/>
            <a:ext cx="433550" cy="78899"/>
            <a:chOff x="8424000" y="285450"/>
            <a:chExt cx="433550" cy="78899"/>
          </a:xfrm>
        </p:grpSpPr>
        <p:cxnSp>
          <p:nvCxnSpPr>
            <p:cNvPr id="250" name="Google Shape;250;p2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1" name="Google Shape;251;p2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4"/>
            <p:cNvGrpSpPr/>
            <p:nvPr/>
          </p:nvGrpSpPr>
          <p:grpSpPr>
            <a:xfrm>
              <a:off x="8785929" y="285450"/>
              <a:ext cx="71621" cy="78899"/>
              <a:chOff x="3621700" y="273825"/>
              <a:chExt cx="100875" cy="111125"/>
            </a:xfrm>
          </p:grpSpPr>
          <p:cxnSp>
            <p:nvCxnSpPr>
              <p:cNvPr id="253" name="Google Shape;253;p2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54" name="Google Shape;254;p2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55" name="Google Shape;255;p24"/>
          <p:cNvSpPr txBox="1"/>
          <p:nvPr>
            <p:ph idx="2" type="subTitle"/>
          </p:nvPr>
        </p:nvSpPr>
        <p:spPr>
          <a:xfrm>
            <a:off x="1189650" y="2642950"/>
            <a:ext cx="32811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_1">
    <p:spTree>
      <p:nvGrpSpPr>
        <p:cNvPr id="256" name="Shape 256"/>
        <p:cNvGrpSpPr/>
        <p:nvPr/>
      </p:nvGrpSpPr>
      <p:grpSpPr>
        <a:xfrm>
          <a:off x="0" y="0"/>
          <a:ext cx="0" cy="0"/>
          <a:chOff x="0" y="0"/>
          <a:chExt cx="0" cy="0"/>
        </a:xfrm>
      </p:grpSpPr>
      <p:grpSp>
        <p:nvGrpSpPr>
          <p:cNvPr id="257" name="Google Shape;257;p25"/>
          <p:cNvGrpSpPr/>
          <p:nvPr/>
        </p:nvGrpSpPr>
        <p:grpSpPr>
          <a:xfrm>
            <a:off x="8424000" y="209250"/>
            <a:ext cx="433550" cy="78899"/>
            <a:chOff x="8424000" y="285450"/>
            <a:chExt cx="433550" cy="78899"/>
          </a:xfrm>
        </p:grpSpPr>
        <p:cxnSp>
          <p:nvCxnSpPr>
            <p:cNvPr id="258" name="Google Shape;258;p2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9" name="Google Shape;259;p2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25"/>
            <p:cNvGrpSpPr/>
            <p:nvPr/>
          </p:nvGrpSpPr>
          <p:grpSpPr>
            <a:xfrm>
              <a:off x="8785929" y="285450"/>
              <a:ext cx="71621" cy="78899"/>
              <a:chOff x="3621700" y="273825"/>
              <a:chExt cx="100875" cy="111125"/>
            </a:xfrm>
          </p:grpSpPr>
          <p:cxnSp>
            <p:nvCxnSpPr>
              <p:cNvPr id="261" name="Google Shape;261;p2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62" name="Google Shape;262;p2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63" name="Google Shape;263;p25"/>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5" name="Google Shape;265;p25"/>
          <p:cNvSpPr txBox="1"/>
          <p:nvPr>
            <p:ph idx="1" type="body"/>
          </p:nvPr>
        </p:nvSpPr>
        <p:spPr>
          <a:xfrm>
            <a:off x="1455088" y="2211000"/>
            <a:ext cx="2788800" cy="21654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279400" lvl="1" marL="914400" rtl="0">
              <a:lnSpc>
                <a:spcPct val="115000"/>
              </a:lnSpc>
              <a:spcBef>
                <a:spcPts val="0"/>
              </a:spcBef>
              <a:spcAft>
                <a:spcPts val="0"/>
              </a:spcAft>
              <a:buSzPts val="800"/>
              <a:buFont typeface="Open Sans"/>
              <a:buChar char="○"/>
              <a:defRPr/>
            </a:lvl2pPr>
            <a:lvl3pPr indent="-279400" lvl="2" marL="1371600" rtl="0">
              <a:lnSpc>
                <a:spcPct val="115000"/>
              </a:lnSpc>
              <a:spcBef>
                <a:spcPts val="0"/>
              </a:spcBef>
              <a:spcAft>
                <a:spcPts val="0"/>
              </a:spcAft>
              <a:buSzPts val="800"/>
              <a:buFont typeface="Open Sans"/>
              <a:buChar char="■"/>
              <a:defRPr/>
            </a:lvl3pPr>
            <a:lvl4pPr indent="-279400" lvl="3" marL="1828800" rtl="0">
              <a:lnSpc>
                <a:spcPct val="115000"/>
              </a:lnSpc>
              <a:spcBef>
                <a:spcPts val="0"/>
              </a:spcBef>
              <a:spcAft>
                <a:spcPts val="0"/>
              </a:spcAft>
              <a:buSzPts val="800"/>
              <a:buFont typeface="Open Sans"/>
              <a:buChar char="●"/>
              <a:defRPr/>
            </a:lvl4pPr>
            <a:lvl5pPr indent="-304800" lvl="4" marL="2286000" rtl="0">
              <a:lnSpc>
                <a:spcPct val="115000"/>
              </a:lnSpc>
              <a:spcBef>
                <a:spcPts val="0"/>
              </a:spcBef>
              <a:spcAft>
                <a:spcPts val="0"/>
              </a:spcAft>
              <a:buSzPts val="1200"/>
              <a:buFont typeface="Open Sans"/>
              <a:buChar char="○"/>
              <a:defRPr/>
            </a:lvl5pPr>
            <a:lvl6pPr indent="-304800" lvl="5" marL="2743200" rtl="0">
              <a:lnSpc>
                <a:spcPct val="115000"/>
              </a:lnSpc>
              <a:spcBef>
                <a:spcPts val="0"/>
              </a:spcBef>
              <a:spcAft>
                <a:spcPts val="0"/>
              </a:spcAft>
              <a:buSzPts val="1200"/>
              <a:buFont typeface="Open Sans"/>
              <a:buChar char="■"/>
              <a:defRPr/>
            </a:lvl6pPr>
            <a:lvl7pPr indent="-273050" lvl="6" marL="3200400" rtl="0">
              <a:lnSpc>
                <a:spcPct val="115000"/>
              </a:lnSpc>
              <a:spcBef>
                <a:spcPts val="0"/>
              </a:spcBef>
              <a:spcAft>
                <a:spcPts val="0"/>
              </a:spcAft>
              <a:buSzPts val="700"/>
              <a:buFont typeface="Open Sans"/>
              <a:buChar char="●"/>
              <a:defRPr/>
            </a:lvl7pPr>
            <a:lvl8pPr indent="-273050" lvl="7" marL="3657600" rtl="0">
              <a:lnSpc>
                <a:spcPct val="115000"/>
              </a:lnSpc>
              <a:spcBef>
                <a:spcPts val="0"/>
              </a:spcBef>
              <a:spcAft>
                <a:spcPts val="0"/>
              </a:spcAft>
              <a:buSzPts val="700"/>
              <a:buFont typeface="Open Sans"/>
              <a:buChar char="○"/>
              <a:defRPr/>
            </a:lvl8pPr>
            <a:lvl9pPr indent="-266700" lvl="8" marL="4114800" rtl="0">
              <a:lnSpc>
                <a:spcPct val="115000"/>
              </a:lnSpc>
              <a:spcBef>
                <a:spcPts val="0"/>
              </a:spcBef>
              <a:spcAft>
                <a:spcPts val="0"/>
              </a:spcAft>
              <a:buSzPts val="600"/>
              <a:buFont typeface="Open Sans"/>
              <a:buChar char="■"/>
              <a:defRPr/>
            </a:lvl9pPr>
          </a:lstStyle>
          <a:p/>
        </p:txBody>
      </p:sp>
      <p:sp>
        <p:nvSpPr>
          <p:cNvPr id="266" name="Google Shape;266;p25"/>
          <p:cNvSpPr txBox="1"/>
          <p:nvPr>
            <p:ph idx="2" type="body"/>
          </p:nvPr>
        </p:nvSpPr>
        <p:spPr>
          <a:xfrm>
            <a:off x="4900112" y="2211000"/>
            <a:ext cx="2788800" cy="2165400"/>
          </a:xfrm>
          <a:prstGeom prst="rect">
            <a:avLst/>
          </a:prstGeom>
          <a:noFill/>
          <a:ln>
            <a:noFill/>
          </a:ln>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Fira Code"/>
              <a:buChar char="●"/>
              <a:defRPr sz="1400">
                <a:solidFill>
                  <a:schemeClr val="dk2"/>
                </a:solidFill>
                <a:latin typeface="Fira Code"/>
                <a:ea typeface="Fira Code"/>
                <a:cs typeface="Fira Code"/>
                <a:sym typeface="Fira Code"/>
              </a:defRPr>
            </a:lvl1pPr>
            <a:lvl2pPr indent="-279400" lvl="1" marL="914400" rtl="0">
              <a:lnSpc>
                <a:spcPct val="115000"/>
              </a:lnSpc>
              <a:spcBef>
                <a:spcPts val="0"/>
              </a:spcBef>
              <a:spcAft>
                <a:spcPts val="0"/>
              </a:spcAft>
              <a:buClr>
                <a:schemeClr val="dk2"/>
              </a:buClr>
              <a:buSzPts val="800"/>
              <a:buFont typeface="Open Sans"/>
              <a:buChar char="○"/>
              <a:defRPr>
                <a:solidFill>
                  <a:schemeClr val="dk2"/>
                </a:solidFill>
              </a:defRPr>
            </a:lvl2pPr>
            <a:lvl3pPr indent="-279400" lvl="2" marL="1371600" rtl="0">
              <a:lnSpc>
                <a:spcPct val="115000"/>
              </a:lnSpc>
              <a:spcBef>
                <a:spcPts val="0"/>
              </a:spcBef>
              <a:spcAft>
                <a:spcPts val="0"/>
              </a:spcAft>
              <a:buClr>
                <a:schemeClr val="dk2"/>
              </a:buClr>
              <a:buSzPts val="800"/>
              <a:buFont typeface="Open Sans"/>
              <a:buChar char="■"/>
              <a:defRPr>
                <a:solidFill>
                  <a:schemeClr val="dk2"/>
                </a:solidFill>
              </a:defRPr>
            </a:lvl3pPr>
            <a:lvl4pPr indent="-279400" lvl="3" marL="1828800" rtl="0">
              <a:lnSpc>
                <a:spcPct val="115000"/>
              </a:lnSpc>
              <a:spcBef>
                <a:spcPts val="0"/>
              </a:spcBef>
              <a:spcAft>
                <a:spcPts val="0"/>
              </a:spcAft>
              <a:buClr>
                <a:schemeClr val="dk2"/>
              </a:buClr>
              <a:buSzPts val="800"/>
              <a:buFont typeface="Open Sans"/>
              <a:buChar char="●"/>
              <a:defRPr>
                <a:solidFill>
                  <a:schemeClr val="dk2"/>
                </a:solidFill>
              </a:defRPr>
            </a:lvl4pPr>
            <a:lvl5pPr indent="-304800" lvl="4" marL="2286000" rtl="0">
              <a:lnSpc>
                <a:spcPct val="115000"/>
              </a:lnSpc>
              <a:spcBef>
                <a:spcPts val="0"/>
              </a:spcBef>
              <a:spcAft>
                <a:spcPts val="0"/>
              </a:spcAft>
              <a:buClr>
                <a:schemeClr val="dk2"/>
              </a:buClr>
              <a:buSzPts val="1200"/>
              <a:buFont typeface="Open Sans"/>
              <a:buChar char="○"/>
              <a:defRPr>
                <a:solidFill>
                  <a:schemeClr val="dk2"/>
                </a:solidFill>
              </a:defRPr>
            </a:lvl5pPr>
            <a:lvl6pPr indent="-304800" lvl="5" marL="2743200" rtl="0">
              <a:lnSpc>
                <a:spcPct val="115000"/>
              </a:lnSpc>
              <a:spcBef>
                <a:spcPts val="0"/>
              </a:spcBef>
              <a:spcAft>
                <a:spcPts val="0"/>
              </a:spcAft>
              <a:buClr>
                <a:schemeClr val="dk2"/>
              </a:buClr>
              <a:buSzPts val="1200"/>
              <a:buFont typeface="Open Sans"/>
              <a:buChar char="■"/>
              <a:defRPr>
                <a:solidFill>
                  <a:schemeClr val="dk2"/>
                </a:solidFill>
              </a:defRPr>
            </a:lvl6pPr>
            <a:lvl7pPr indent="-273050" lvl="6" marL="3200400" rtl="0">
              <a:lnSpc>
                <a:spcPct val="115000"/>
              </a:lnSpc>
              <a:spcBef>
                <a:spcPts val="0"/>
              </a:spcBef>
              <a:spcAft>
                <a:spcPts val="0"/>
              </a:spcAft>
              <a:buClr>
                <a:schemeClr val="dk2"/>
              </a:buClr>
              <a:buSzPts val="700"/>
              <a:buFont typeface="Open Sans"/>
              <a:buChar char="●"/>
              <a:defRPr>
                <a:solidFill>
                  <a:schemeClr val="dk2"/>
                </a:solidFill>
              </a:defRPr>
            </a:lvl7pPr>
            <a:lvl8pPr indent="-273050" lvl="7" marL="3657600" rtl="0">
              <a:lnSpc>
                <a:spcPct val="115000"/>
              </a:lnSpc>
              <a:spcBef>
                <a:spcPts val="0"/>
              </a:spcBef>
              <a:spcAft>
                <a:spcPts val="0"/>
              </a:spcAft>
              <a:buClr>
                <a:schemeClr val="dk2"/>
              </a:buClr>
              <a:buSzPts val="700"/>
              <a:buFont typeface="Open Sans"/>
              <a:buChar char="○"/>
              <a:defRPr>
                <a:solidFill>
                  <a:schemeClr val="dk2"/>
                </a:solidFill>
              </a:defRPr>
            </a:lvl8pPr>
            <a:lvl9pPr indent="-266700" lvl="8" marL="4114800" rtl="0">
              <a:lnSpc>
                <a:spcPct val="115000"/>
              </a:lnSpc>
              <a:spcBef>
                <a:spcPts val="0"/>
              </a:spcBef>
              <a:spcAft>
                <a:spcPts val="0"/>
              </a:spcAft>
              <a:buClr>
                <a:schemeClr val="dk2"/>
              </a:buClr>
              <a:buSzPts val="600"/>
              <a:buFont typeface="Open Sans"/>
              <a:buChar char="■"/>
              <a:defRPr>
                <a:solidFill>
                  <a:schemeClr val="dk2"/>
                </a:solidFill>
              </a:defRPr>
            </a:lvl9pPr>
          </a:lstStyle>
          <a:p/>
        </p:txBody>
      </p:sp>
      <p:sp>
        <p:nvSpPr>
          <p:cNvPr id="267" name="Google Shape;267;p25"/>
          <p:cNvSpPr txBox="1"/>
          <p:nvPr>
            <p:ph idx="3" type="subTitle"/>
          </p:nvPr>
        </p:nvSpPr>
        <p:spPr>
          <a:xfrm>
            <a:off x="1455101" y="1464000"/>
            <a:ext cx="6233700" cy="359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
    <p:spTree>
      <p:nvGrpSpPr>
        <p:cNvPr id="268" name="Shape 268"/>
        <p:cNvGrpSpPr/>
        <p:nvPr/>
      </p:nvGrpSpPr>
      <p:grpSpPr>
        <a:xfrm>
          <a:off x="0" y="0"/>
          <a:ext cx="0" cy="0"/>
          <a:chOff x="0" y="0"/>
          <a:chExt cx="0" cy="0"/>
        </a:xfrm>
      </p:grpSpPr>
      <p:sp>
        <p:nvSpPr>
          <p:cNvPr id="269" name="Google Shape;269;p26"/>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txBox="1"/>
          <p:nvPr>
            <p:ph idx="1" type="subTitle"/>
          </p:nvPr>
        </p:nvSpPr>
        <p:spPr>
          <a:xfrm>
            <a:off x="2450700" y="2569350"/>
            <a:ext cx="4242600" cy="89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26"/>
          <p:cNvSpPr txBox="1"/>
          <p:nvPr>
            <p:ph type="title"/>
          </p:nvPr>
        </p:nvSpPr>
        <p:spPr>
          <a:xfrm>
            <a:off x="1796250" y="1266475"/>
            <a:ext cx="5551500" cy="130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72" name="Google Shape;272;p26"/>
          <p:cNvGrpSpPr/>
          <p:nvPr/>
        </p:nvGrpSpPr>
        <p:grpSpPr>
          <a:xfrm>
            <a:off x="8424000" y="209250"/>
            <a:ext cx="433550" cy="78899"/>
            <a:chOff x="8424000" y="285450"/>
            <a:chExt cx="433550" cy="78899"/>
          </a:xfrm>
        </p:grpSpPr>
        <p:cxnSp>
          <p:nvCxnSpPr>
            <p:cNvPr id="273" name="Google Shape;273;p2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74" name="Google Shape;274;p2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6"/>
            <p:cNvGrpSpPr/>
            <p:nvPr/>
          </p:nvGrpSpPr>
          <p:grpSpPr>
            <a:xfrm>
              <a:off x="8785929" y="285450"/>
              <a:ext cx="71621" cy="78899"/>
              <a:chOff x="3621700" y="273825"/>
              <a:chExt cx="100875" cy="111125"/>
            </a:xfrm>
          </p:grpSpPr>
          <p:cxnSp>
            <p:nvCxnSpPr>
              <p:cNvPr id="276" name="Google Shape;276;p2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77" name="Google Shape;277;p2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1_2">
    <p:spTree>
      <p:nvGrpSpPr>
        <p:cNvPr id="278" name="Shape 278"/>
        <p:cNvGrpSpPr/>
        <p:nvPr/>
      </p:nvGrpSpPr>
      <p:grpSpPr>
        <a:xfrm>
          <a:off x="0" y="0"/>
          <a:ext cx="0" cy="0"/>
          <a:chOff x="0" y="0"/>
          <a:chExt cx="0" cy="0"/>
        </a:xfrm>
      </p:grpSpPr>
      <p:sp>
        <p:nvSpPr>
          <p:cNvPr id="279" name="Google Shape;279;p27"/>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txBox="1"/>
          <p:nvPr>
            <p:ph idx="1" type="subTitle"/>
          </p:nvPr>
        </p:nvSpPr>
        <p:spPr>
          <a:xfrm>
            <a:off x="894700" y="2569350"/>
            <a:ext cx="3897600" cy="89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27"/>
          <p:cNvSpPr txBox="1"/>
          <p:nvPr>
            <p:ph type="title"/>
          </p:nvPr>
        </p:nvSpPr>
        <p:spPr>
          <a:xfrm>
            <a:off x="894700" y="1266475"/>
            <a:ext cx="3897600" cy="1302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82" name="Google Shape;282;p27"/>
          <p:cNvGrpSpPr/>
          <p:nvPr/>
        </p:nvGrpSpPr>
        <p:grpSpPr>
          <a:xfrm>
            <a:off x="8424000" y="209250"/>
            <a:ext cx="433550" cy="78899"/>
            <a:chOff x="8424000" y="285450"/>
            <a:chExt cx="433550" cy="78899"/>
          </a:xfrm>
        </p:grpSpPr>
        <p:cxnSp>
          <p:nvCxnSpPr>
            <p:cNvPr id="283" name="Google Shape;283;p2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84" name="Google Shape;284;p2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7"/>
            <p:cNvGrpSpPr/>
            <p:nvPr/>
          </p:nvGrpSpPr>
          <p:grpSpPr>
            <a:xfrm>
              <a:off x="8785929" y="285450"/>
              <a:ext cx="71621" cy="78899"/>
              <a:chOff x="3621700" y="273825"/>
              <a:chExt cx="100875" cy="111125"/>
            </a:xfrm>
          </p:grpSpPr>
          <p:cxnSp>
            <p:nvCxnSpPr>
              <p:cNvPr id="286" name="Google Shape;286;p2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87" name="Google Shape;287;p2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2_1">
    <p:spTree>
      <p:nvGrpSpPr>
        <p:cNvPr id="288" name="Shape 288"/>
        <p:cNvGrpSpPr/>
        <p:nvPr/>
      </p:nvGrpSpPr>
      <p:grpSpPr>
        <a:xfrm>
          <a:off x="0" y="0"/>
          <a:ext cx="0" cy="0"/>
          <a:chOff x="0" y="0"/>
          <a:chExt cx="0" cy="0"/>
        </a:xfrm>
      </p:grpSpPr>
      <p:sp>
        <p:nvSpPr>
          <p:cNvPr id="289" name="Google Shape;289;p2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8"/>
          <p:cNvGrpSpPr/>
          <p:nvPr/>
        </p:nvGrpSpPr>
        <p:grpSpPr>
          <a:xfrm>
            <a:off x="8424000" y="209250"/>
            <a:ext cx="433550" cy="78899"/>
            <a:chOff x="8424000" y="285450"/>
            <a:chExt cx="433550" cy="78899"/>
          </a:xfrm>
        </p:grpSpPr>
        <p:cxnSp>
          <p:nvCxnSpPr>
            <p:cNvPr id="291" name="Google Shape;291;p2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92" name="Google Shape;292;p2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28"/>
            <p:cNvGrpSpPr/>
            <p:nvPr/>
          </p:nvGrpSpPr>
          <p:grpSpPr>
            <a:xfrm>
              <a:off x="8785929" y="285450"/>
              <a:ext cx="71621" cy="78899"/>
              <a:chOff x="3621700" y="273825"/>
              <a:chExt cx="100875" cy="111125"/>
            </a:xfrm>
          </p:grpSpPr>
          <p:cxnSp>
            <p:nvCxnSpPr>
              <p:cNvPr id="294" name="Google Shape;294;p2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95" name="Google Shape;295;p2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96" name="Google Shape;296;p28"/>
          <p:cNvSpPr txBox="1"/>
          <p:nvPr>
            <p:ph type="title"/>
          </p:nvPr>
        </p:nvSpPr>
        <p:spPr>
          <a:xfrm>
            <a:off x="1189650" y="2931125"/>
            <a:ext cx="6866100" cy="5940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7" name="Google Shape;297;p28"/>
          <p:cNvSpPr txBox="1"/>
          <p:nvPr>
            <p:ph idx="1" type="subTitle"/>
          </p:nvPr>
        </p:nvSpPr>
        <p:spPr>
          <a:xfrm>
            <a:off x="1189650" y="3525050"/>
            <a:ext cx="6866100" cy="706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4">
    <p:spTree>
      <p:nvGrpSpPr>
        <p:cNvPr id="298" name="Shape 298"/>
        <p:cNvGrpSpPr/>
        <p:nvPr/>
      </p:nvGrpSpPr>
      <p:grpSpPr>
        <a:xfrm>
          <a:off x="0" y="0"/>
          <a:ext cx="0" cy="0"/>
          <a:chOff x="0" y="0"/>
          <a:chExt cx="0" cy="0"/>
        </a:xfrm>
      </p:grpSpPr>
      <p:sp>
        <p:nvSpPr>
          <p:cNvPr id="299" name="Google Shape;299;p2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txBox="1"/>
          <p:nvPr>
            <p:ph type="title"/>
          </p:nvPr>
        </p:nvSpPr>
        <p:spPr>
          <a:xfrm>
            <a:off x="1020150" y="1099325"/>
            <a:ext cx="71037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1">
    <p:spTree>
      <p:nvGrpSpPr>
        <p:cNvPr id="301" name="Shape 301"/>
        <p:cNvGrpSpPr/>
        <p:nvPr/>
      </p:nvGrpSpPr>
      <p:grpSpPr>
        <a:xfrm>
          <a:off x="0" y="0"/>
          <a:ext cx="0" cy="0"/>
          <a:chOff x="0" y="0"/>
          <a:chExt cx="0" cy="0"/>
        </a:xfrm>
      </p:grpSpPr>
      <p:sp>
        <p:nvSpPr>
          <p:cNvPr id="302" name="Google Shape;302;p30"/>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txBox="1"/>
          <p:nvPr>
            <p:ph idx="1" type="subTitle"/>
          </p:nvPr>
        </p:nvSpPr>
        <p:spPr>
          <a:xfrm>
            <a:off x="720000" y="1265088"/>
            <a:ext cx="4966200" cy="657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4" name="Google Shape;304;p30"/>
          <p:cNvSpPr txBox="1"/>
          <p:nvPr>
            <p:ph type="title"/>
          </p:nvPr>
        </p:nvSpPr>
        <p:spPr>
          <a:xfrm>
            <a:off x="720000" y="540000"/>
            <a:ext cx="5741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5" name="Google Shape;305;p30"/>
          <p:cNvSpPr txBox="1"/>
          <p:nvPr>
            <p:ph idx="2" type="subTitle"/>
          </p:nvPr>
        </p:nvSpPr>
        <p:spPr>
          <a:xfrm>
            <a:off x="720000" y="2080940"/>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6" name="Google Shape;306;p30"/>
          <p:cNvSpPr txBox="1"/>
          <p:nvPr>
            <p:ph idx="3" type="subTitle"/>
          </p:nvPr>
        </p:nvSpPr>
        <p:spPr>
          <a:xfrm>
            <a:off x="719975" y="2497429"/>
            <a:ext cx="4966200" cy="8520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07" name="Google Shape;307;p30"/>
          <p:cNvSpPr txBox="1"/>
          <p:nvPr>
            <p:ph idx="4" type="subTitle"/>
          </p:nvPr>
        </p:nvSpPr>
        <p:spPr>
          <a:xfrm>
            <a:off x="720000" y="3379388"/>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8" name="Google Shape;308;p30"/>
          <p:cNvSpPr txBox="1"/>
          <p:nvPr>
            <p:ph idx="5" type="subTitle"/>
          </p:nvPr>
        </p:nvSpPr>
        <p:spPr>
          <a:xfrm>
            <a:off x="719963" y="3795862"/>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09" name="Google Shape;309;p30"/>
          <p:cNvSpPr txBox="1"/>
          <p:nvPr>
            <p:ph idx="6" type="subTitle"/>
          </p:nvPr>
        </p:nvSpPr>
        <p:spPr>
          <a:xfrm>
            <a:off x="5686250" y="2080938"/>
            <a:ext cx="27381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10" name="Google Shape;310;p30"/>
          <p:cNvSpPr txBox="1"/>
          <p:nvPr>
            <p:ph idx="7" type="subTitle"/>
          </p:nvPr>
        </p:nvSpPr>
        <p:spPr>
          <a:xfrm>
            <a:off x="5686200" y="2497412"/>
            <a:ext cx="2738100" cy="6081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311" name="Google Shape;311;p30"/>
          <p:cNvGrpSpPr/>
          <p:nvPr/>
        </p:nvGrpSpPr>
        <p:grpSpPr>
          <a:xfrm>
            <a:off x="8424000" y="209250"/>
            <a:ext cx="433550" cy="78899"/>
            <a:chOff x="8424000" y="285450"/>
            <a:chExt cx="433550" cy="78899"/>
          </a:xfrm>
        </p:grpSpPr>
        <p:cxnSp>
          <p:nvCxnSpPr>
            <p:cNvPr id="312" name="Google Shape;312;p3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13" name="Google Shape;313;p3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30"/>
            <p:cNvGrpSpPr/>
            <p:nvPr/>
          </p:nvGrpSpPr>
          <p:grpSpPr>
            <a:xfrm>
              <a:off x="8785929" y="285450"/>
              <a:ext cx="71621" cy="78899"/>
              <a:chOff x="3621700" y="273825"/>
              <a:chExt cx="100875" cy="111125"/>
            </a:xfrm>
          </p:grpSpPr>
          <p:cxnSp>
            <p:nvCxnSpPr>
              <p:cNvPr id="315" name="Google Shape;315;p3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16" name="Google Shape;316;p3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188900"/>
            <a:ext cx="7704000" cy="3380100"/>
          </a:xfrm>
          <a:prstGeom prst="rect">
            <a:avLst/>
          </a:prstGeom>
        </p:spPr>
        <p:txBody>
          <a:bodyPr anchorCtr="0" anchor="ctr" bIns="91425" lIns="91425" spcFirstLastPara="1" rIns="91425" wrap="square" tIns="91425">
            <a:noAutofit/>
          </a:bodyPr>
          <a:lstStyle>
            <a:lvl1pPr indent="-298450" lvl="0" marL="457200" rtl="0">
              <a:lnSpc>
                <a:spcPct val="100000"/>
              </a:lnSpc>
              <a:spcBef>
                <a:spcPts val="0"/>
              </a:spcBef>
              <a:spcAft>
                <a:spcPts val="0"/>
              </a:spcAft>
              <a:buClr>
                <a:schemeClr val="accent1"/>
              </a:buClr>
              <a:buSzPts val="1100"/>
              <a:buAutoNum type="arabicPeriod"/>
              <a:defRPr sz="10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grpSp>
        <p:nvGrpSpPr>
          <p:cNvPr id="33" name="Google Shape;33;p4"/>
          <p:cNvGrpSpPr/>
          <p:nvPr/>
        </p:nvGrpSpPr>
        <p:grpSpPr>
          <a:xfrm>
            <a:off x="8424000" y="209250"/>
            <a:ext cx="433550" cy="78899"/>
            <a:chOff x="8424000" y="285450"/>
            <a:chExt cx="433550" cy="78899"/>
          </a:xfrm>
        </p:grpSpPr>
        <p:cxnSp>
          <p:nvCxnSpPr>
            <p:cNvPr id="34" name="Google Shape;34;p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5" name="Google Shape;35;p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4"/>
            <p:cNvGrpSpPr/>
            <p:nvPr/>
          </p:nvGrpSpPr>
          <p:grpSpPr>
            <a:xfrm>
              <a:off x="8785929" y="285450"/>
              <a:ext cx="71621" cy="78899"/>
              <a:chOff x="3621700" y="273825"/>
              <a:chExt cx="100875" cy="111125"/>
            </a:xfrm>
          </p:grpSpPr>
          <p:cxnSp>
            <p:nvCxnSpPr>
              <p:cNvPr id="37" name="Google Shape;37;p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8" name="Google Shape;38;p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2_1_1_1_1">
    <p:spTree>
      <p:nvGrpSpPr>
        <p:cNvPr id="317" name="Shape 317"/>
        <p:cNvGrpSpPr/>
        <p:nvPr/>
      </p:nvGrpSpPr>
      <p:grpSpPr>
        <a:xfrm>
          <a:off x="0" y="0"/>
          <a:ext cx="0" cy="0"/>
          <a:chOff x="0" y="0"/>
          <a:chExt cx="0" cy="0"/>
        </a:xfrm>
      </p:grpSpPr>
      <p:sp>
        <p:nvSpPr>
          <p:cNvPr id="318" name="Google Shape;318;p31"/>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txBox="1"/>
          <p:nvPr>
            <p:ph idx="1" type="subTitle"/>
          </p:nvPr>
        </p:nvSpPr>
        <p:spPr>
          <a:xfrm>
            <a:off x="720000" y="1265100"/>
            <a:ext cx="5147100" cy="657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0" name="Google Shape;320;p31"/>
          <p:cNvSpPr txBox="1"/>
          <p:nvPr>
            <p:ph type="title"/>
          </p:nvPr>
        </p:nvSpPr>
        <p:spPr>
          <a:xfrm>
            <a:off x="720000" y="540000"/>
            <a:ext cx="5741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1" name="Google Shape;321;p31"/>
          <p:cNvSpPr txBox="1"/>
          <p:nvPr>
            <p:ph idx="2" type="subTitle"/>
          </p:nvPr>
        </p:nvSpPr>
        <p:spPr>
          <a:xfrm>
            <a:off x="720000" y="2080940"/>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2" name="Google Shape;322;p31"/>
          <p:cNvSpPr txBox="1"/>
          <p:nvPr>
            <p:ph idx="3" type="subTitle"/>
          </p:nvPr>
        </p:nvSpPr>
        <p:spPr>
          <a:xfrm>
            <a:off x="719988" y="2497413"/>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23" name="Google Shape;323;p31"/>
          <p:cNvSpPr txBox="1"/>
          <p:nvPr>
            <p:ph idx="4" type="subTitle"/>
          </p:nvPr>
        </p:nvSpPr>
        <p:spPr>
          <a:xfrm>
            <a:off x="720000" y="3379388"/>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4" name="Google Shape;324;p31"/>
          <p:cNvSpPr txBox="1"/>
          <p:nvPr>
            <p:ph idx="5" type="subTitle"/>
          </p:nvPr>
        </p:nvSpPr>
        <p:spPr>
          <a:xfrm>
            <a:off x="719988" y="3795862"/>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325" name="Google Shape;325;p31"/>
          <p:cNvGrpSpPr/>
          <p:nvPr/>
        </p:nvGrpSpPr>
        <p:grpSpPr>
          <a:xfrm>
            <a:off x="8424000" y="209250"/>
            <a:ext cx="433550" cy="78899"/>
            <a:chOff x="8424000" y="285450"/>
            <a:chExt cx="433550" cy="78899"/>
          </a:xfrm>
        </p:grpSpPr>
        <p:cxnSp>
          <p:nvCxnSpPr>
            <p:cNvPr id="326" name="Google Shape;326;p3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27" name="Google Shape;327;p3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31"/>
            <p:cNvGrpSpPr/>
            <p:nvPr/>
          </p:nvGrpSpPr>
          <p:grpSpPr>
            <a:xfrm>
              <a:off x="8785929" y="285450"/>
              <a:ext cx="71621" cy="78899"/>
              <a:chOff x="3621700" y="273825"/>
              <a:chExt cx="100875" cy="111125"/>
            </a:xfrm>
          </p:grpSpPr>
          <p:cxnSp>
            <p:nvCxnSpPr>
              <p:cNvPr id="329" name="Google Shape;329;p3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30" name="Google Shape;330;p3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2">
    <p:spTree>
      <p:nvGrpSpPr>
        <p:cNvPr id="331" name="Shape 331"/>
        <p:cNvGrpSpPr/>
        <p:nvPr/>
      </p:nvGrpSpPr>
      <p:grpSpPr>
        <a:xfrm>
          <a:off x="0" y="0"/>
          <a:ext cx="0" cy="0"/>
          <a:chOff x="0" y="0"/>
          <a:chExt cx="0" cy="0"/>
        </a:xfrm>
      </p:grpSpPr>
      <p:sp>
        <p:nvSpPr>
          <p:cNvPr id="332" name="Google Shape;332;p32"/>
          <p:cNvSpPr/>
          <p:nvPr/>
        </p:nvSpPr>
        <p:spPr>
          <a:xfrm>
            <a:off x="720000" y="1188900"/>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720000" y="2995826"/>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txBox="1"/>
          <p:nvPr>
            <p:ph idx="1" type="subTitle"/>
          </p:nvPr>
        </p:nvSpPr>
        <p:spPr>
          <a:xfrm>
            <a:off x="2427050" y="1437909"/>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5" name="Google Shape;335;p32"/>
          <p:cNvSpPr txBox="1"/>
          <p:nvPr>
            <p:ph idx="2" type="subTitle"/>
          </p:nvPr>
        </p:nvSpPr>
        <p:spPr>
          <a:xfrm>
            <a:off x="2433025" y="3225425"/>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6" name="Google Shape;336;p32"/>
          <p:cNvSpPr txBox="1"/>
          <p:nvPr>
            <p:ph idx="3" type="subTitle"/>
          </p:nvPr>
        </p:nvSpPr>
        <p:spPr>
          <a:xfrm>
            <a:off x="2427050" y="1899609"/>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32"/>
          <p:cNvSpPr txBox="1"/>
          <p:nvPr>
            <p:ph idx="4" type="subTitle"/>
          </p:nvPr>
        </p:nvSpPr>
        <p:spPr>
          <a:xfrm>
            <a:off x="2433025" y="3687425"/>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32"/>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39" name="Google Shape;339;p32"/>
          <p:cNvGrpSpPr/>
          <p:nvPr/>
        </p:nvGrpSpPr>
        <p:grpSpPr>
          <a:xfrm>
            <a:off x="8424000" y="209250"/>
            <a:ext cx="433550" cy="78899"/>
            <a:chOff x="8424000" y="285450"/>
            <a:chExt cx="433550" cy="78899"/>
          </a:xfrm>
        </p:grpSpPr>
        <p:cxnSp>
          <p:nvCxnSpPr>
            <p:cNvPr id="340" name="Google Shape;340;p3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41" name="Google Shape;341;p3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32"/>
            <p:cNvGrpSpPr/>
            <p:nvPr/>
          </p:nvGrpSpPr>
          <p:grpSpPr>
            <a:xfrm>
              <a:off x="8785929" y="285450"/>
              <a:ext cx="71621" cy="78899"/>
              <a:chOff x="3621700" y="273825"/>
              <a:chExt cx="100875" cy="111125"/>
            </a:xfrm>
          </p:grpSpPr>
          <p:cxnSp>
            <p:nvCxnSpPr>
              <p:cNvPr id="343" name="Google Shape;343;p3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44" name="Google Shape;344;p3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2_1">
    <p:spTree>
      <p:nvGrpSpPr>
        <p:cNvPr id="345" name="Shape 345"/>
        <p:cNvGrpSpPr/>
        <p:nvPr/>
      </p:nvGrpSpPr>
      <p:grpSpPr>
        <a:xfrm>
          <a:off x="0" y="0"/>
          <a:ext cx="0" cy="0"/>
          <a:chOff x="0" y="0"/>
          <a:chExt cx="0" cy="0"/>
        </a:xfrm>
      </p:grpSpPr>
      <p:sp>
        <p:nvSpPr>
          <p:cNvPr id="346" name="Google Shape;346;p33"/>
          <p:cNvSpPr/>
          <p:nvPr/>
        </p:nvSpPr>
        <p:spPr>
          <a:xfrm>
            <a:off x="720000" y="1188900"/>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720000" y="2995826"/>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txBox="1"/>
          <p:nvPr>
            <p:ph idx="1" type="subTitle"/>
          </p:nvPr>
        </p:nvSpPr>
        <p:spPr>
          <a:xfrm>
            <a:off x="2427050" y="1437909"/>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49" name="Google Shape;349;p33"/>
          <p:cNvSpPr txBox="1"/>
          <p:nvPr>
            <p:ph idx="2" type="subTitle"/>
          </p:nvPr>
        </p:nvSpPr>
        <p:spPr>
          <a:xfrm>
            <a:off x="2433025" y="3225425"/>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50" name="Google Shape;350;p33"/>
          <p:cNvSpPr txBox="1"/>
          <p:nvPr>
            <p:ph idx="3" type="subTitle"/>
          </p:nvPr>
        </p:nvSpPr>
        <p:spPr>
          <a:xfrm>
            <a:off x="2427050" y="1899609"/>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 name="Google Shape;351;p33"/>
          <p:cNvSpPr txBox="1"/>
          <p:nvPr>
            <p:ph idx="4" type="subTitle"/>
          </p:nvPr>
        </p:nvSpPr>
        <p:spPr>
          <a:xfrm>
            <a:off x="2433025" y="3687425"/>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2" name="Google Shape;352;p33"/>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53" name="Google Shape;353;p33"/>
          <p:cNvGrpSpPr/>
          <p:nvPr/>
        </p:nvGrpSpPr>
        <p:grpSpPr>
          <a:xfrm>
            <a:off x="8424000" y="209250"/>
            <a:ext cx="433550" cy="78899"/>
            <a:chOff x="8424000" y="285450"/>
            <a:chExt cx="433550" cy="78899"/>
          </a:xfrm>
        </p:grpSpPr>
        <p:cxnSp>
          <p:nvCxnSpPr>
            <p:cNvPr id="354" name="Google Shape;354;p3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55" name="Google Shape;355;p3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3"/>
            <p:cNvGrpSpPr/>
            <p:nvPr/>
          </p:nvGrpSpPr>
          <p:grpSpPr>
            <a:xfrm>
              <a:off x="8785929" y="285450"/>
              <a:ext cx="71621" cy="78899"/>
              <a:chOff x="3621700" y="273825"/>
              <a:chExt cx="100875" cy="111125"/>
            </a:xfrm>
          </p:grpSpPr>
          <p:cxnSp>
            <p:nvCxnSpPr>
              <p:cNvPr id="357" name="Google Shape;357;p3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58" name="Google Shape;358;p3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359" name="Shape 359"/>
        <p:cNvGrpSpPr/>
        <p:nvPr/>
      </p:nvGrpSpPr>
      <p:grpSpPr>
        <a:xfrm>
          <a:off x="0" y="0"/>
          <a:ext cx="0" cy="0"/>
          <a:chOff x="0" y="0"/>
          <a:chExt cx="0" cy="0"/>
        </a:xfrm>
      </p:grpSpPr>
      <p:sp>
        <p:nvSpPr>
          <p:cNvPr id="360" name="Google Shape;360;p34"/>
          <p:cNvSpPr/>
          <p:nvPr/>
        </p:nvSpPr>
        <p:spPr>
          <a:xfrm>
            <a:off x="723675"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3319693"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a:off x="5915724"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txBox="1"/>
          <p:nvPr>
            <p:ph type="title"/>
          </p:nvPr>
        </p:nvSpPr>
        <p:spPr>
          <a:xfrm>
            <a:off x="891995" y="2553275"/>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4" name="Google Shape;364;p34"/>
          <p:cNvSpPr txBox="1"/>
          <p:nvPr>
            <p:ph idx="1" type="subTitle"/>
          </p:nvPr>
        </p:nvSpPr>
        <p:spPr>
          <a:xfrm>
            <a:off x="891995" y="3023144"/>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5" name="Google Shape;365;p34"/>
          <p:cNvSpPr txBox="1"/>
          <p:nvPr>
            <p:ph idx="2" type="title"/>
          </p:nvPr>
        </p:nvSpPr>
        <p:spPr>
          <a:xfrm>
            <a:off x="3483900" y="2553275"/>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6" name="Google Shape;366;p34"/>
          <p:cNvSpPr txBox="1"/>
          <p:nvPr>
            <p:ph idx="3" type="subTitle"/>
          </p:nvPr>
        </p:nvSpPr>
        <p:spPr>
          <a:xfrm>
            <a:off x="3483900" y="3023137"/>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4"/>
          <p:cNvSpPr txBox="1"/>
          <p:nvPr>
            <p:ph idx="4" type="title"/>
          </p:nvPr>
        </p:nvSpPr>
        <p:spPr>
          <a:xfrm>
            <a:off x="6071355" y="2553300"/>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8" name="Google Shape;368;p34"/>
          <p:cNvSpPr txBox="1"/>
          <p:nvPr>
            <p:ph idx="5" type="subTitle"/>
          </p:nvPr>
        </p:nvSpPr>
        <p:spPr>
          <a:xfrm>
            <a:off x="6071355" y="3023162"/>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9" name="Google Shape;369;p34"/>
          <p:cNvSpPr txBox="1"/>
          <p:nvPr>
            <p:ph idx="6"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70" name="Google Shape;370;p34"/>
          <p:cNvGrpSpPr/>
          <p:nvPr/>
        </p:nvGrpSpPr>
        <p:grpSpPr>
          <a:xfrm>
            <a:off x="8424000" y="209250"/>
            <a:ext cx="433550" cy="78899"/>
            <a:chOff x="8424000" y="285450"/>
            <a:chExt cx="433550" cy="78899"/>
          </a:xfrm>
        </p:grpSpPr>
        <p:cxnSp>
          <p:nvCxnSpPr>
            <p:cNvPr id="371" name="Google Shape;371;p3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72" name="Google Shape;372;p3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34"/>
            <p:cNvGrpSpPr/>
            <p:nvPr/>
          </p:nvGrpSpPr>
          <p:grpSpPr>
            <a:xfrm>
              <a:off x="8785929" y="285450"/>
              <a:ext cx="71621" cy="78899"/>
              <a:chOff x="3621700" y="273825"/>
              <a:chExt cx="100875" cy="111125"/>
            </a:xfrm>
          </p:grpSpPr>
          <p:cxnSp>
            <p:nvCxnSpPr>
              <p:cNvPr id="374" name="Google Shape;374;p3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75" name="Google Shape;375;p3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376" name="Shape 376"/>
        <p:cNvGrpSpPr/>
        <p:nvPr/>
      </p:nvGrpSpPr>
      <p:grpSpPr>
        <a:xfrm>
          <a:off x="0" y="0"/>
          <a:ext cx="0" cy="0"/>
          <a:chOff x="0" y="0"/>
          <a:chExt cx="0" cy="0"/>
        </a:xfrm>
      </p:grpSpPr>
      <p:sp>
        <p:nvSpPr>
          <p:cNvPr id="377" name="Google Shape;377;p35"/>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txBox="1"/>
          <p:nvPr>
            <p:ph type="title"/>
          </p:nvPr>
        </p:nvSpPr>
        <p:spPr>
          <a:xfrm>
            <a:off x="1764075" y="1273250"/>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1" name="Google Shape;381;p35"/>
          <p:cNvSpPr txBox="1"/>
          <p:nvPr>
            <p:ph idx="1" type="subTitle"/>
          </p:nvPr>
        </p:nvSpPr>
        <p:spPr>
          <a:xfrm>
            <a:off x="1764075" y="1643450"/>
            <a:ext cx="2587800" cy="504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 name="Google Shape;382;p35"/>
          <p:cNvSpPr txBox="1"/>
          <p:nvPr>
            <p:ph idx="2"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83" name="Google Shape;383;p35"/>
          <p:cNvGrpSpPr/>
          <p:nvPr/>
        </p:nvGrpSpPr>
        <p:grpSpPr>
          <a:xfrm>
            <a:off x="8424000" y="209250"/>
            <a:ext cx="433550" cy="78899"/>
            <a:chOff x="8424000" y="285450"/>
            <a:chExt cx="433550" cy="78899"/>
          </a:xfrm>
        </p:grpSpPr>
        <p:cxnSp>
          <p:nvCxnSpPr>
            <p:cNvPr id="384" name="Google Shape;384;p3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85" name="Google Shape;385;p3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35"/>
            <p:cNvGrpSpPr/>
            <p:nvPr/>
          </p:nvGrpSpPr>
          <p:grpSpPr>
            <a:xfrm>
              <a:off x="8785929" y="285450"/>
              <a:ext cx="71621" cy="78899"/>
              <a:chOff x="3621700" y="273825"/>
              <a:chExt cx="100875" cy="111125"/>
            </a:xfrm>
          </p:grpSpPr>
          <p:cxnSp>
            <p:nvCxnSpPr>
              <p:cNvPr id="387" name="Google Shape;387;p3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88" name="Google Shape;388;p3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389" name="Google Shape;389;p35"/>
          <p:cNvSpPr txBox="1"/>
          <p:nvPr>
            <p:ph idx="3" type="title"/>
          </p:nvPr>
        </p:nvSpPr>
        <p:spPr>
          <a:xfrm>
            <a:off x="1764075" y="2475643"/>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0" name="Google Shape;390;p35"/>
          <p:cNvSpPr txBox="1"/>
          <p:nvPr>
            <p:ph idx="4" type="subTitle"/>
          </p:nvPr>
        </p:nvSpPr>
        <p:spPr>
          <a:xfrm>
            <a:off x="1764075" y="2845838"/>
            <a:ext cx="2587800" cy="47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1" name="Google Shape;391;p35"/>
          <p:cNvSpPr txBox="1"/>
          <p:nvPr>
            <p:ph idx="5" type="title"/>
          </p:nvPr>
        </p:nvSpPr>
        <p:spPr>
          <a:xfrm>
            <a:off x="1764075" y="3661048"/>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2" name="Google Shape;392;p35"/>
          <p:cNvSpPr txBox="1"/>
          <p:nvPr>
            <p:ph idx="6" type="subTitle"/>
          </p:nvPr>
        </p:nvSpPr>
        <p:spPr>
          <a:xfrm>
            <a:off x="1764075" y="4014362"/>
            <a:ext cx="2587800" cy="47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_1_1">
    <p:spTree>
      <p:nvGrpSpPr>
        <p:cNvPr id="393" name="Shape 393"/>
        <p:cNvGrpSpPr/>
        <p:nvPr/>
      </p:nvGrpSpPr>
      <p:grpSpPr>
        <a:xfrm>
          <a:off x="0" y="0"/>
          <a:ext cx="0" cy="0"/>
          <a:chOff x="0" y="0"/>
          <a:chExt cx="0" cy="0"/>
        </a:xfrm>
      </p:grpSpPr>
      <p:sp>
        <p:nvSpPr>
          <p:cNvPr id="394" name="Google Shape;394;p36"/>
          <p:cNvSpPr/>
          <p:nvPr/>
        </p:nvSpPr>
        <p:spPr>
          <a:xfrm>
            <a:off x="723675" y="1189200"/>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6"/>
          <p:cNvSpPr txBox="1"/>
          <p:nvPr>
            <p:ph type="title"/>
          </p:nvPr>
        </p:nvSpPr>
        <p:spPr>
          <a:xfrm>
            <a:off x="1896875" y="1442900"/>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6" name="Google Shape;396;p36"/>
          <p:cNvSpPr txBox="1"/>
          <p:nvPr>
            <p:ph idx="1" type="subTitle"/>
          </p:nvPr>
        </p:nvSpPr>
        <p:spPr>
          <a:xfrm>
            <a:off x="3663206" y="1442892"/>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7" name="Google Shape;397;p36"/>
          <p:cNvSpPr txBox="1"/>
          <p:nvPr>
            <p:ph idx="2"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8" name="Google Shape;398;p36"/>
          <p:cNvGrpSpPr/>
          <p:nvPr/>
        </p:nvGrpSpPr>
        <p:grpSpPr>
          <a:xfrm>
            <a:off x="8424000" y="209250"/>
            <a:ext cx="433550" cy="78899"/>
            <a:chOff x="8424000" y="285450"/>
            <a:chExt cx="433550" cy="78899"/>
          </a:xfrm>
        </p:grpSpPr>
        <p:cxnSp>
          <p:nvCxnSpPr>
            <p:cNvPr id="399" name="Google Shape;399;p3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00" name="Google Shape;400;p3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36"/>
            <p:cNvGrpSpPr/>
            <p:nvPr/>
          </p:nvGrpSpPr>
          <p:grpSpPr>
            <a:xfrm>
              <a:off x="8785929" y="285450"/>
              <a:ext cx="71621" cy="78899"/>
              <a:chOff x="3621700" y="273825"/>
              <a:chExt cx="100875" cy="111125"/>
            </a:xfrm>
          </p:grpSpPr>
          <p:cxnSp>
            <p:nvCxnSpPr>
              <p:cNvPr id="402" name="Google Shape;402;p3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03" name="Google Shape;403;p3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04" name="Google Shape;404;p36"/>
          <p:cNvSpPr/>
          <p:nvPr/>
        </p:nvSpPr>
        <p:spPr>
          <a:xfrm>
            <a:off x="723675" y="2374637"/>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txBox="1"/>
          <p:nvPr>
            <p:ph idx="3" type="title"/>
          </p:nvPr>
        </p:nvSpPr>
        <p:spPr>
          <a:xfrm>
            <a:off x="1896875" y="2628325"/>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6" name="Google Shape;406;p36"/>
          <p:cNvSpPr txBox="1"/>
          <p:nvPr>
            <p:ph idx="4" type="subTitle"/>
          </p:nvPr>
        </p:nvSpPr>
        <p:spPr>
          <a:xfrm>
            <a:off x="3663206" y="2628323"/>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7" name="Google Shape;407;p36"/>
          <p:cNvSpPr/>
          <p:nvPr/>
        </p:nvSpPr>
        <p:spPr>
          <a:xfrm>
            <a:off x="723675" y="3560075"/>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txBox="1"/>
          <p:nvPr>
            <p:ph idx="5" type="title"/>
          </p:nvPr>
        </p:nvSpPr>
        <p:spPr>
          <a:xfrm>
            <a:off x="1896875" y="3813750"/>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9" name="Google Shape;409;p36"/>
          <p:cNvSpPr txBox="1"/>
          <p:nvPr>
            <p:ph idx="6" type="subTitle"/>
          </p:nvPr>
        </p:nvSpPr>
        <p:spPr>
          <a:xfrm>
            <a:off x="3663206" y="3813755"/>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10" name="Shape 410"/>
        <p:cNvGrpSpPr/>
        <p:nvPr/>
      </p:nvGrpSpPr>
      <p:grpSpPr>
        <a:xfrm>
          <a:off x="0" y="0"/>
          <a:ext cx="0" cy="0"/>
          <a:chOff x="0" y="0"/>
          <a:chExt cx="0" cy="0"/>
        </a:xfrm>
      </p:grpSpPr>
      <p:sp>
        <p:nvSpPr>
          <p:cNvPr id="411" name="Google Shape;411;p37"/>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txBox="1"/>
          <p:nvPr>
            <p:ph type="title"/>
          </p:nvPr>
        </p:nvSpPr>
        <p:spPr>
          <a:xfrm>
            <a:off x="2027700" y="167130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3" name="Google Shape;413;p37"/>
          <p:cNvSpPr txBox="1"/>
          <p:nvPr>
            <p:ph idx="1" type="subTitle"/>
          </p:nvPr>
        </p:nvSpPr>
        <p:spPr>
          <a:xfrm>
            <a:off x="2027700" y="2044175"/>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4" name="Google Shape;414;p37"/>
          <p:cNvSpPr txBox="1"/>
          <p:nvPr>
            <p:ph idx="2" type="title"/>
          </p:nvPr>
        </p:nvSpPr>
        <p:spPr>
          <a:xfrm>
            <a:off x="5546300" y="1654912"/>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5" name="Google Shape;415;p37"/>
          <p:cNvSpPr txBox="1"/>
          <p:nvPr>
            <p:ph idx="3" type="subTitle"/>
          </p:nvPr>
        </p:nvSpPr>
        <p:spPr>
          <a:xfrm>
            <a:off x="5546300" y="2044175"/>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6" name="Google Shape;416;p37"/>
          <p:cNvSpPr txBox="1"/>
          <p:nvPr>
            <p:ph idx="4" type="title"/>
          </p:nvPr>
        </p:nvSpPr>
        <p:spPr>
          <a:xfrm>
            <a:off x="2027700" y="3214335"/>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7" name="Google Shape;417;p37"/>
          <p:cNvSpPr txBox="1"/>
          <p:nvPr>
            <p:ph idx="5" type="subTitle"/>
          </p:nvPr>
        </p:nvSpPr>
        <p:spPr>
          <a:xfrm>
            <a:off x="2027700" y="3614714"/>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8" name="Google Shape;418;p37"/>
          <p:cNvSpPr txBox="1"/>
          <p:nvPr>
            <p:ph idx="6" type="title"/>
          </p:nvPr>
        </p:nvSpPr>
        <p:spPr>
          <a:xfrm>
            <a:off x="5546300" y="3214347"/>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 name="Google Shape;419;p37"/>
          <p:cNvSpPr txBox="1"/>
          <p:nvPr>
            <p:ph idx="7" type="subTitle"/>
          </p:nvPr>
        </p:nvSpPr>
        <p:spPr>
          <a:xfrm>
            <a:off x="5546300" y="3614714"/>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0" name="Google Shape;420;p37"/>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1" name="Google Shape;421;p37"/>
          <p:cNvGrpSpPr/>
          <p:nvPr/>
        </p:nvGrpSpPr>
        <p:grpSpPr>
          <a:xfrm>
            <a:off x="8424000" y="209250"/>
            <a:ext cx="433550" cy="78899"/>
            <a:chOff x="8424000" y="285450"/>
            <a:chExt cx="433550" cy="78899"/>
          </a:xfrm>
        </p:grpSpPr>
        <p:cxnSp>
          <p:nvCxnSpPr>
            <p:cNvPr id="422" name="Google Shape;422;p3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23" name="Google Shape;423;p3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 name="Google Shape;424;p37"/>
            <p:cNvGrpSpPr/>
            <p:nvPr/>
          </p:nvGrpSpPr>
          <p:grpSpPr>
            <a:xfrm>
              <a:off x="8785929" y="285450"/>
              <a:ext cx="71621" cy="78899"/>
              <a:chOff x="3621700" y="273825"/>
              <a:chExt cx="100875" cy="111125"/>
            </a:xfrm>
          </p:grpSpPr>
          <p:cxnSp>
            <p:nvCxnSpPr>
              <p:cNvPr id="425" name="Google Shape;425;p3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26" name="Google Shape;426;p3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2">
    <p:spTree>
      <p:nvGrpSpPr>
        <p:cNvPr id="427" name="Shape 427"/>
        <p:cNvGrpSpPr/>
        <p:nvPr/>
      </p:nvGrpSpPr>
      <p:grpSpPr>
        <a:xfrm>
          <a:off x="0" y="0"/>
          <a:ext cx="0" cy="0"/>
          <a:chOff x="0" y="0"/>
          <a:chExt cx="0" cy="0"/>
        </a:xfrm>
      </p:grpSpPr>
      <p:sp>
        <p:nvSpPr>
          <p:cNvPr id="428" name="Google Shape;428;p38"/>
          <p:cNvSpPr/>
          <p:nvPr/>
        </p:nvSpPr>
        <p:spPr>
          <a:xfrm>
            <a:off x="723675" y="1189200"/>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8"/>
          <p:cNvSpPr/>
          <p:nvPr/>
        </p:nvSpPr>
        <p:spPr>
          <a:xfrm>
            <a:off x="723675" y="2063168"/>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8"/>
          <p:cNvSpPr/>
          <p:nvPr/>
        </p:nvSpPr>
        <p:spPr>
          <a:xfrm>
            <a:off x="723675" y="2937136"/>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723675" y="3811104"/>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3" name="Google Shape;433;p38"/>
          <p:cNvGrpSpPr/>
          <p:nvPr/>
        </p:nvGrpSpPr>
        <p:grpSpPr>
          <a:xfrm>
            <a:off x="8424000" y="209250"/>
            <a:ext cx="433550" cy="78899"/>
            <a:chOff x="8424000" y="285450"/>
            <a:chExt cx="433550" cy="78899"/>
          </a:xfrm>
        </p:grpSpPr>
        <p:cxnSp>
          <p:nvCxnSpPr>
            <p:cNvPr id="434" name="Google Shape;434;p3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35" name="Google Shape;435;p3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38"/>
            <p:cNvGrpSpPr/>
            <p:nvPr/>
          </p:nvGrpSpPr>
          <p:grpSpPr>
            <a:xfrm>
              <a:off x="8785929" y="285450"/>
              <a:ext cx="71621" cy="78899"/>
              <a:chOff x="3621700" y="273825"/>
              <a:chExt cx="100875" cy="111125"/>
            </a:xfrm>
          </p:grpSpPr>
          <p:cxnSp>
            <p:nvCxnSpPr>
              <p:cNvPr id="437" name="Google Shape;437;p3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38" name="Google Shape;438;p3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39" name="Google Shape;439;p38"/>
          <p:cNvSpPr txBox="1"/>
          <p:nvPr>
            <p:ph idx="2" type="title"/>
          </p:nvPr>
        </p:nvSpPr>
        <p:spPr>
          <a:xfrm>
            <a:off x="3038413" y="1269825"/>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0" name="Google Shape;440;p38"/>
          <p:cNvSpPr txBox="1"/>
          <p:nvPr>
            <p:ph idx="1" type="subTitle"/>
          </p:nvPr>
        </p:nvSpPr>
        <p:spPr>
          <a:xfrm>
            <a:off x="3038413" y="1637542"/>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1" name="Google Shape;441;p38"/>
          <p:cNvSpPr txBox="1"/>
          <p:nvPr>
            <p:ph idx="3" type="title"/>
          </p:nvPr>
        </p:nvSpPr>
        <p:spPr>
          <a:xfrm>
            <a:off x="3038413" y="2141151"/>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2" name="Google Shape;442;p38"/>
          <p:cNvSpPr txBox="1"/>
          <p:nvPr>
            <p:ph idx="4" type="subTitle"/>
          </p:nvPr>
        </p:nvSpPr>
        <p:spPr>
          <a:xfrm>
            <a:off x="3038413" y="2508971"/>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3" name="Google Shape;443;p38"/>
          <p:cNvSpPr txBox="1"/>
          <p:nvPr>
            <p:ph idx="5" type="title"/>
          </p:nvPr>
        </p:nvSpPr>
        <p:spPr>
          <a:xfrm>
            <a:off x="3038413" y="3015125"/>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4" name="Google Shape;444;p38"/>
          <p:cNvSpPr txBox="1"/>
          <p:nvPr>
            <p:ph idx="6" type="subTitle"/>
          </p:nvPr>
        </p:nvSpPr>
        <p:spPr>
          <a:xfrm>
            <a:off x="3038413" y="3382934"/>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5" name="Google Shape;445;p38"/>
          <p:cNvSpPr txBox="1"/>
          <p:nvPr>
            <p:ph idx="7" type="title"/>
          </p:nvPr>
        </p:nvSpPr>
        <p:spPr>
          <a:xfrm>
            <a:off x="3038413" y="3889083"/>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6" name="Google Shape;446;p38"/>
          <p:cNvSpPr txBox="1"/>
          <p:nvPr>
            <p:ph idx="8" type="subTitle"/>
          </p:nvPr>
        </p:nvSpPr>
        <p:spPr>
          <a:xfrm>
            <a:off x="3038413" y="4256901"/>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7" name="Google Shape;447;p38"/>
          <p:cNvSpPr txBox="1"/>
          <p:nvPr>
            <p:ph hasCustomPrompt="1" idx="9" type="title"/>
          </p:nvPr>
        </p:nvSpPr>
        <p:spPr>
          <a:xfrm>
            <a:off x="1135188" y="140407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8" name="Google Shape;448;p38"/>
          <p:cNvSpPr txBox="1"/>
          <p:nvPr>
            <p:ph hasCustomPrompt="1" idx="13" type="title"/>
          </p:nvPr>
        </p:nvSpPr>
        <p:spPr>
          <a:xfrm>
            <a:off x="1135188" y="2275399"/>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9" name="Google Shape;449;p38"/>
          <p:cNvSpPr txBox="1"/>
          <p:nvPr>
            <p:ph hasCustomPrompt="1" idx="14" type="title"/>
          </p:nvPr>
        </p:nvSpPr>
        <p:spPr>
          <a:xfrm>
            <a:off x="1135188" y="314937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38"/>
          <p:cNvSpPr txBox="1"/>
          <p:nvPr>
            <p:ph hasCustomPrompt="1" idx="15" type="title"/>
          </p:nvPr>
        </p:nvSpPr>
        <p:spPr>
          <a:xfrm>
            <a:off x="1135188" y="4020699"/>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4_1">
    <p:spTree>
      <p:nvGrpSpPr>
        <p:cNvPr id="451" name="Shape 451"/>
        <p:cNvGrpSpPr/>
        <p:nvPr/>
      </p:nvGrpSpPr>
      <p:grpSpPr>
        <a:xfrm>
          <a:off x="0" y="0"/>
          <a:ext cx="0" cy="0"/>
          <a:chOff x="0" y="0"/>
          <a:chExt cx="0" cy="0"/>
        </a:xfrm>
      </p:grpSpPr>
      <p:sp>
        <p:nvSpPr>
          <p:cNvPr id="452" name="Google Shape;452;p39"/>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9"/>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4637059"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4637059"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txBox="1"/>
          <p:nvPr>
            <p:ph type="title"/>
          </p:nvPr>
        </p:nvSpPr>
        <p:spPr>
          <a:xfrm>
            <a:off x="1828325" y="126247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8" name="Google Shape;458;p39"/>
          <p:cNvSpPr txBox="1"/>
          <p:nvPr>
            <p:ph idx="1" type="subTitle"/>
          </p:nvPr>
        </p:nvSpPr>
        <p:spPr>
          <a:xfrm>
            <a:off x="1828325" y="1651738"/>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9" name="Google Shape;459;p39"/>
          <p:cNvSpPr txBox="1"/>
          <p:nvPr>
            <p:ph idx="2" type="title"/>
          </p:nvPr>
        </p:nvSpPr>
        <p:spPr>
          <a:xfrm>
            <a:off x="5724659" y="126247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0" name="Google Shape;460;p39"/>
          <p:cNvSpPr txBox="1"/>
          <p:nvPr>
            <p:ph idx="3" type="subTitle"/>
          </p:nvPr>
        </p:nvSpPr>
        <p:spPr>
          <a:xfrm>
            <a:off x="5724659" y="1651738"/>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1" name="Google Shape;461;p39"/>
          <p:cNvSpPr txBox="1"/>
          <p:nvPr>
            <p:ph idx="4" type="title"/>
          </p:nvPr>
        </p:nvSpPr>
        <p:spPr>
          <a:xfrm>
            <a:off x="1828325" y="244234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2" name="Google Shape;462;p39"/>
          <p:cNvSpPr txBox="1"/>
          <p:nvPr>
            <p:ph idx="5" type="subTitle"/>
          </p:nvPr>
        </p:nvSpPr>
        <p:spPr>
          <a:xfrm>
            <a:off x="1828325" y="284272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3" name="Google Shape;463;p39"/>
          <p:cNvSpPr txBox="1"/>
          <p:nvPr>
            <p:ph idx="6" type="title"/>
          </p:nvPr>
        </p:nvSpPr>
        <p:spPr>
          <a:xfrm>
            <a:off x="5724659" y="244234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4" name="Google Shape;464;p39"/>
          <p:cNvSpPr txBox="1"/>
          <p:nvPr>
            <p:ph idx="7" type="subTitle"/>
          </p:nvPr>
        </p:nvSpPr>
        <p:spPr>
          <a:xfrm>
            <a:off x="5724659" y="284272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5" name="Google Shape;465;p39"/>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6" name="Google Shape;466;p39"/>
          <p:cNvGrpSpPr/>
          <p:nvPr/>
        </p:nvGrpSpPr>
        <p:grpSpPr>
          <a:xfrm>
            <a:off x="8424000" y="209250"/>
            <a:ext cx="433550" cy="78899"/>
            <a:chOff x="8424000" y="285450"/>
            <a:chExt cx="433550" cy="78899"/>
          </a:xfrm>
        </p:grpSpPr>
        <p:cxnSp>
          <p:nvCxnSpPr>
            <p:cNvPr id="467" name="Google Shape;467;p3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68" name="Google Shape;468;p3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39"/>
            <p:cNvGrpSpPr/>
            <p:nvPr/>
          </p:nvGrpSpPr>
          <p:grpSpPr>
            <a:xfrm>
              <a:off x="8785929" y="285450"/>
              <a:ext cx="71621" cy="78899"/>
              <a:chOff x="3621700" y="273825"/>
              <a:chExt cx="100875" cy="111125"/>
            </a:xfrm>
          </p:grpSpPr>
          <p:cxnSp>
            <p:nvCxnSpPr>
              <p:cNvPr id="470" name="Google Shape;470;p3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71" name="Google Shape;471;p3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72" name="Google Shape;472;p39"/>
          <p:cNvSpPr txBox="1"/>
          <p:nvPr>
            <p:ph idx="9" type="title"/>
          </p:nvPr>
        </p:nvSpPr>
        <p:spPr>
          <a:xfrm>
            <a:off x="1828325" y="363329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3" name="Google Shape;473;p39"/>
          <p:cNvSpPr txBox="1"/>
          <p:nvPr>
            <p:ph idx="13" type="subTitle"/>
          </p:nvPr>
        </p:nvSpPr>
        <p:spPr>
          <a:xfrm>
            <a:off x="1828325" y="403367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74" name="Shape 474"/>
        <p:cNvGrpSpPr/>
        <p:nvPr/>
      </p:nvGrpSpPr>
      <p:grpSpPr>
        <a:xfrm>
          <a:off x="0" y="0"/>
          <a:ext cx="0" cy="0"/>
          <a:chOff x="0" y="0"/>
          <a:chExt cx="0" cy="0"/>
        </a:xfrm>
      </p:grpSpPr>
      <p:sp>
        <p:nvSpPr>
          <p:cNvPr id="475" name="Google Shape;475;p40"/>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0"/>
          <p:cNvSpPr txBox="1"/>
          <p:nvPr>
            <p:ph type="title"/>
          </p:nvPr>
        </p:nvSpPr>
        <p:spPr>
          <a:xfrm>
            <a:off x="1257538"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7" name="Google Shape;477;p40"/>
          <p:cNvSpPr txBox="1"/>
          <p:nvPr>
            <p:ph idx="1" type="subTitle"/>
          </p:nvPr>
        </p:nvSpPr>
        <p:spPr>
          <a:xfrm>
            <a:off x="1257513"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 name="Google Shape;478;p40"/>
          <p:cNvSpPr txBox="1"/>
          <p:nvPr>
            <p:ph idx="2" type="title"/>
          </p:nvPr>
        </p:nvSpPr>
        <p:spPr>
          <a:xfrm>
            <a:off x="3755775"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9" name="Google Shape;479;p40"/>
          <p:cNvSpPr txBox="1"/>
          <p:nvPr>
            <p:ph idx="3" type="subTitle"/>
          </p:nvPr>
        </p:nvSpPr>
        <p:spPr>
          <a:xfrm>
            <a:off x="3755782"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0" name="Google Shape;480;p40"/>
          <p:cNvSpPr txBox="1"/>
          <p:nvPr>
            <p:ph idx="4" type="title"/>
          </p:nvPr>
        </p:nvSpPr>
        <p:spPr>
          <a:xfrm>
            <a:off x="1257538"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1" name="Google Shape;481;p40"/>
          <p:cNvSpPr txBox="1"/>
          <p:nvPr>
            <p:ph idx="5" type="subTitle"/>
          </p:nvPr>
        </p:nvSpPr>
        <p:spPr>
          <a:xfrm>
            <a:off x="1257513"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2" name="Google Shape;482;p40"/>
          <p:cNvSpPr txBox="1"/>
          <p:nvPr>
            <p:ph idx="6" type="title"/>
          </p:nvPr>
        </p:nvSpPr>
        <p:spPr>
          <a:xfrm>
            <a:off x="3755775"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3" name="Google Shape;483;p40"/>
          <p:cNvSpPr txBox="1"/>
          <p:nvPr>
            <p:ph idx="7" type="subTitle"/>
          </p:nvPr>
        </p:nvSpPr>
        <p:spPr>
          <a:xfrm>
            <a:off x="3755741"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4" name="Google Shape;484;p40"/>
          <p:cNvSpPr txBox="1"/>
          <p:nvPr>
            <p:ph idx="8" type="title"/>
          </p:nvPr>
        </p:nvSpPr>
        <p:spPr>
          <a:xfrm>
            <a:off x="6254050"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5" name="Google Shape;485;p40"/>
          <p:cNvSpPr txBox="1"/>
          <p:nvPr>
            <p:ph idx="9" type="subTitle"/>
          </p:nvPr>
        </p:nvSpPr>
        <p:spPr>
          <a:xfrm>
            <a:off x="6254051"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6" name="Google Shape;486;p40"/>
          <p:cNvSpPr txBox="1"/>
          <p:nvPr>
            <p:ph idx="13" type="title"/>
          </p:nvPr>
        </p:nvSpPr>
        <p:spPr>
          <a:xfrm>
            <a:off x="6254050"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7" name="Google Shape;487;p40"/>
          <p:cNvSpPr txBox="1"/>
          <p:nvPr>
            <p:ph idx="14" type="subTitle"/>
          </p:nvPr>
        </p:nvSpPr>
        <p:spPr>
          <a:xfrm>
            <a:off x="6254006"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8" name="Google Shape;488;p40"/>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89" name="Google Shape;489;p40"/>
          <p:cNvGrpSpPr/>
          <p:nvPr/>
        </p:nvGrpSpPr>
        <p:grpSpPr>
          <a:xfrm>
            <a:off x="8424000" y="209250"/>
            <a:ext cx="433550" cy="78899"/>
            <a:chOff x="8424000" y="285450"/>
            <a:chExt cx="433550" cy="78899"/>
          </a:xfrm>
        </p:grpSpPr>
        <p:cxnSp>
          <p:nvCxnSpPr>
            <p:cNvPr id="490" name="Google Shape;490;p4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1" name="Google Shape;491;p4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40"/>
            <p:cNvGrpSpPr/>
            <p:nvPr/>
          </p:nvGrpSpPr>
          <p:grpSpPr>
            <a:xfrm>
              <a:off x="8785929" y="285450"/>
              <a:ext cx="71621" cy="78899"/>
              <a:chOff x="3621700" y="273825"/>
              <a:chExt cx="100875" cy="111125"/>
            </a:xfrm>
          </p:grpSpPr>
          <p:cxnSp>
            <p:nvCxnSpPr>
              <p:cNvPr id="493" name="Google Shape;493;p4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94" name="Google Shape;494;p4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4620900" y="1188900"/>
            <a:ext cx="38031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txBox="1"/>
          <p:nvPr>
            <p:ph idx="1" type="subTitle"/>
          </p:nvPr>
        </p:nvSpPr>
        <p:spPr>
          <a:xfrm>
            <a:off x="1149300" y="2465950"/>
            <a:ext cx="294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3" name="Google Shape;43;p5"/>
          <p:cNvSpPr txBox="1"/>
          <p:nvPr>
            <p:ph idx="2" type="subTitle"/>
          </p:nvPr>
        </p:nvSpPr>
        <p:spPr>
          <a:xfrm>
            <a:off x="5126400" y="2558050"/>
            <a:ext cx="2944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4" name="Google Shape;44;p5"/>
          <p:cNvSpPr txBox="1"/>
          <p:nvPr>
            <p:ph idx="3" type="subTitle"/>
          </p:nvPr>
        </p:nvSpPr>
        <p:spPr>
          <a:xfrm>
            <a:off x="1149300" y="2927650"/>
            <a:ext cx="2944500" cy="1278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idx="4" type="subTitle"/>
          </p:nvPr>
        </p:nvSpPr>
        <p:spPr>
          <a:xfrm>
            <a:off x="5050200" y="2927650"/>
            <a:ext cx="2944500" cy="1278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 name="Google Shape;49;p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2" name="Google Shape;52;p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5_1">
    <p:spTree>
      <p:nvGrpSpPr>
        <p:cNvPr id="495" name="Shape 495"/>
        <p:cNvGrpSpPr/>
        <p:nvPr/>
      </p:nvGrpSpPr>
      <p:grpSpPr>
        <a:xfrm>
          <a:off x="0" y="0"/>
          <a:ext cx="0" cy="0"/>
          <a:chOff x="0" y="0"/>
          <a:chExt cx="0" cy="0"/>
        </a:xfrm>
      </p:grpSpPr>
      <p:sp>
        <p:nvSpPr>
          <p:cNvPr id="496" name="Google Shape;496;p41"/>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97" name="Google Shape;497;p41"/>
          <p:cNvGrpSpPr/>
          <p:nvPr/>
        </p:nvGrpSpPr>
        <p:grpSpPr>
          <a:xfrm>
            <a:off x="8424000" y="209250"/>
            <a:ext cx="433550" cy="78899"/>
            <a:chOff x="8424000" y="285450"/>
            <a:chExt cx="433550" cy="78899"/>
          </a:xfrm>
        </p:grpSpPr>
        <p:cxnSp>
          <p:nvCxnSpPr>
            <p:cNvPr id="498" name="Google Shape;498;p4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9" name="Google Shape;499;p4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 name="Google Shape;500;p41"/>
            <p:cNvGrpSpPr/>
            <p:nvPr/>
          </p:nvGrpSpPr>
          <p:grpSpPr>
            <a:xfrm>
              <a:off x="8785929" y="285450"/>
              <a:ext cx="71621" cy="78899"/>
              <a:chOff x="3621700" y="273825"/>
              <a:chExt cx="100875" cy="111125"/>
            </a:xfrm>
          </p:grpSpPr>
          <p:cxnSp>
            <p:nvCxnSpPr>
              <p:cNvPr id="501" name="Google Shape;501;p4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02" name="Google Shape;502;p4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503" name="Google Shape;503;p41"/>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1"/>
          <p:cNvSpPr/>
          <p:nvPr/>
        </p:nvSpPr>
        <p:spPr>
          <a:xfrm>
            <a:off x="4637050"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a:off x="4637050" y="2374633"/>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txBox="1"/>
          <p:nvPr>
            <p:ph idx="2" type="title"/>
          </p:nvPr>
        </p:nvSpPr>
        <p:spPr>
          <a:xfrm>
            <a:off x="1555950" y="1265100"/>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9" name="Google Shape;509;p41"/>
          <p:cNvSpPr txBox="1"/>
          <p:nvPr>
            <p:ph idx="1" type="subTitle"/>
          </p:nvPr>
        </p:nvSpPr>
        <p:spPr>
          <a:xfrm>
            <a:off x="1555950" y="1651775"/>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0" name="Google Shape;510;p41"/>
          <p:cNvSpPr txBox="1"/>
          <p:nvPr>
            <p:ph idx="3" type="title"/>
          </p:nvPr>
        </p:nvSpPr>
        <p:spPr>
          <a:xfrm>
            <a:off x="5447397" y="1262475"/>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1" name="Google Shape;511;p41"/>
          <p:cNvSpPr txBox="1"/>
          <p:nvPr>
            <p:ph idx="4" type="subTitle"/>
          </p:nvPr>
        </p:nvSpPr>
        <p:spPr>
          <a:xfrm>
            <a:off x="5447397" y="1651738"/>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2" name="Google Shape;512;p41"/>
          <p:cNvSpPr txBox="1"/>
          <p:nvPr>
            <p:ph idx="5" type="title"/>
          </p:nvPr>
        </p:nvSpPr>
        <p:spPr>
          <a:xfrm>
            <a:off x="1555947" y="2442353"/>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3" name="Google Shape;513;p41"/>
          <p:cNvSpPr txBox="1"/>
          <p:nvPr>
            <p:ph idx="6" type="subTitle"/>
          </p:nvPr>
        </p:nvSpPr>
        <p:spPr>
          <a:xfrm>
            <a:off x="1555947" y="2842729"/>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 name="Google Shape;514;p41"/>
          <p:cNvSpPr txBox="1"/>
          <p:nvPr>
            <p:ph idx="7" type="title"/>
          </p:nvPr>
        </p:nvSpPr>
        <p:spPr>
          <a:xfrm>
            <a:off x="5447397" y="2442360"/>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5" name="Google Shape;515;p41"/>
          <p:cNvSpPr txBox="1"/>
          <p:nvPr>
            <p:ph idx="8" type="subTitle"/>
          </p:nvPr>
        </p:nvSpPr>
        <p:spPr>
          <a:xfrm>
            <a:off x="5447397" y="2842726"/>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6" name="Google Shape;516;p41"/>
          <p:cNvSpPr txBox="1"/>
          <p:nvPr>
            <p:ph idx="9" type="title"/>
          </p:nvPr>
        </p:nvSpPr>
        <p:spPr>
          <a:xfrm>
            <a:off x="1555947" y="3633298"/>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7" name="Google Shape;517;p41"/>
          <p:cNvSpPr txBox="1"/>
          <p:nvPr>
            <p:ph idx="13" type="subTitle"/>
          </p:nvPr>
        </p:nvSpPr>
        <p:spPr>
          <a:xfrm>
            <a:off x="1555947" y="4033675"/>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8" name="Google Shape;518;p41"/>
          <p:cNvSpPr/>
          <p:nvPr/>
        </p:nvSpPr>
        <p:spPr>
          <a:xfrm>
            <a:off x="4637050" y="356005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txBox="1"/>
          <p:nvPr>
            <p:ph idx="14" type="title"/>
          </p:nvPr>
        </p:nvSpPr>
        <p:spPr>
          <a:xfrm>
            <a:off x="5447397" y="3627784"/>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0" name="Google Shape;520;p41"/>
          <p:cNvSpPr txBox="1"/>
          <p:nvPr>
            <p:ph idx="15" type="subTitle"/>
          </p:nvPr>
        </p:nvSpPr>
        <p:spPr>
          <a:xfrm>
            <a:off x="5447397" y="4028150"/>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521" name="Shape 521"/>
        <p:cNvGrpSpPr/>
        <p:nvPr/>
      </p:nvGrpSpPr>
      <p:grpSpPr>
        <a:xfrm>
          <a:off x="0" y="0"/>
          <a:ext cx="0" cy="0"/>
          <a:chOff x="0" y="0"/>
          <a:chExt cx="0" cy="0"/>
        </a:xfrm>
      </p:grpSpPr>
      <p:sp>
        <p:nvSpPr>
          <p:cNvPr id="522" name="Google Shape;522;p42"/>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2"/>
          <p:cNvSpPr txBox="1"/>
          <p:nvPr>
            <p:ph hasCustomPrompt="1" type="title"/>
          </p:nvPr>
        </p:nvSpPr>
        <p:spPr>
          <a:xfrm>
            <a:off x="1024800" y="976100"/>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4" name="Google Shape;524;p42"/>
          <p:cNvSpPr txBox="1"/>
          <p:nvPr>
            <p:ph idx="1" type="subTitle"/>
          </p:nvPr>
        </p:nvSpPr>
        <p:spPr>
          <a:xfrm>
            <a:off x="1024800" y="1627026"/>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5" name="Google Shape;525;p42"/>
          <p:cNvSpPr txBox="1"/>
          <p:nvPr>
            <p:ph hasCustomPrompt="1" idx="2" type="title"/>
          </p:nvPr>
        </p:nvSpPr>
        <p:spPr>
          <a:xfrm>
            <a:off x="2138250" y="2114836"/>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6" name="Google Shape;526;p42"/>
          <p:cNvSpPr txBox="1"/>
          <p:nvPr>
            <p:ph idx="3" type="subTitle"/>
          </p:nvPr>
        </p:nvSpPr>
        <p:spPr>
          <a:xfrm>
            <a:off x="2138250" y="2765660"/>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7" name="Google Shape;527;p42"/>
          <p:cNvSpPr txBox="1"/>
          <p:nvPr>
            <p:ph hasCustomPrompt="1" idx="4" type="title"/>
          </p:nvPr>
        </p:nvSpPr>
        <p:spPr>
          <a:xfrm>
            <a:off x="3251700" y="3278901"/>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8" name="Google Shape;528;p42"/>
          <p:cNvSpPr txBox="1"/>
          <p:nvPr>
            <p:ph idx="5" type="subTitle"/>
          </p:nvPr>
        </p:nvSpPr>
        <p:spPr>
          <a:xfrm>
            <a:off x="3251700" y="3929725"/>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29" name="Google Shape;529;p42"/>
          <p:cNvGrpSpPr/>
          <p:nvPr/>
        </p:nvGrpSpPr>
        <p:grpSpPr>
          <a:xfrm>
            <a:off x="8424000" y="209250"/>
            <a:ext cx="433550" cy="78899"/>
            <a:chOff x="8424000" y="285450"/>
            <a:chExt cx="433550" cy="78899"/>
          </a:xfrm>
        </p:grpSpPr>
        <p:cxnSp>
          <p:nvCxnSpPr>
            <p:cNvPr id="530" name="Google Shape;530;p4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31" name="Google Shape;531;p4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42"/>
            <p:cNvGrpSpPr/>
            <p:nvPr/>
          </p:nvGrpSpPr>
          <p:grpSpPr>
            <a:xfrm>
              <a:off x="8785929" y="285450"/>
              <a:ext cx="71621" cy="78899"/>
              <a:chOff x="3621700" y="273825"/>
              <a:chExt cx="100875" cy="111125"/>
            </a:xfrm>
          </p:grpSpPr>
          <p:cxnSp>
            <p:nvCxnSpPr>
              <p:cNvPr id="533" name="Google Shape;533;p4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34" name="Google Shape;534;p4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535" name="Shape 535"/>
        <p:cNvGrpSpPr/>
        <p:nvPr/>
      </p:nvGrpSpPr>
      <p:grpSpPr>
        <a:xfrm>
          <a:off x="0" y="0"/>
          <a:ext cx="0" cy="0"/>
          <a:chOff x="0" y="0"/>
          <a:chExt cx="0" cy="0"/>
        </a:xfrm>
      </p:grpSpPr>
      <p:sp>
        <p:nvSpPr>
          <p:cNvPr id="536" name="Google Shape;536;p43"/>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3"/>
          <p:cNvSpPr txBox="1"/>
          <p:nvPr>
            <p:ph hasCustomPrompt="1" type="title"/>
          </p:nvPr>
        </p:nvSpPr>
        <p:spPr>
          <a:xfrm>
            <a:off x="4071988" y="1254388"/>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38" name="Google Shape;538;p43"/>
          <p:cNvSpPr txBox="1"/>
          <p:nvPr>
            <p:ph idx="1" type="subTitle"/>
          </p:nvPr>
        </p:nvSpPr>
        <p:spPr>
          <a:xfrm>
            <a:off x="5473113" y="1254388"/>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43"/>
          <p:cNvSpPr txBox="1"/>
          <p:nvPr>
            <p:ph hasCustomPrompt="1" idx="2" type="title"/>
          </p:nvPr>
        </p:nvSpPr>
        <p:spPr>
          <a:xfrm>
            <a:off x="4071988" y="2361650"/>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40" name="Google Shape;540;p43"/>
          <p:cNvSpPr txBox="1"/>
          <p:nvPr>
            <p:ph idx="3" type="subTitle"/>
          </p:nvPr>
        </p:nvSpPr>
        <p:spPr>
          <a:xfrm>
            <a:off x="5473113" y="2361524"/>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43"/>
          <p:cNvSpPr txBox="1"/>
          <p:nvPr>
            <p:ph hasCustomPrompt="1" idx="4" type="title"/>
          </p:nvPr>
        </p:nvSpPr>
        <p:spPr>
          <a:xfrm>
            <a:off x="4071988" y="3469112"/>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accent3"/>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42" name="Google Shape;542;p43"/>
          <p:cNvSpPr txBox="1"/>
          <p:nvPr>
            <p:ph idx="5" type="subTitle"/>
          </p:nvPr>
        </p:nvSpPr>
        <p:spPr>
          <a:xfrm>
            <a:off x="5473113" y="3468938"/>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43" name="Google Shape;543;p43"/>
          <p:cNvGrpSpPr/>
          <p:nvPr/>
        </p:nvGrpSpPr>
        <p:grpSpPr>
          <a:xfrm>
            <a:off x="8424000" y="209250"/>
            <a:ext cx="433550" cy="78899"/>
            <a:chOff x="8424000" y="285450"/>
            <a:chExt cx="433550" cy="78899"/>
          </a:xfrm>
        </p:grpSpPr>
        <p:cxnSp>
          <p:nvCxnSpPr>
            <p:cNvPr id="544" name="Google Shape;544;p4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45" name="Google Shape;545;p4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43"/>
            <p:cNvGrpSpPr/>
            <p:nvPr/>
          </p:nvGrpSpPr>
          <p:grpSpPr>
            <a:xfrm>
              <a:off x="8785929" y="285450"/>
              <a:ext cx="71621" cy="78899"/>
              <a:chOff x="3621700" y="273825"/>
              <a:chExt cx="100875" cy="111125"/>
            </a:xfrm>
          </p:grpSpPr>
          <p:cxnSp>
            <p:nvCxnSpPr>
              <p:cNvPr id="547" name="Google Shape;547;p4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48" name="Google Shape;548;p4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549" name="Google Shape;549;p43"/>
          <p:cNvSpPr txBox="1"/>
          <p:nvPr>
            <p:ph idx="6" type="title"/>
          </p:nvPr>
        </p:nvSpPr>
        <p:spPr>
          <a:xfrm>
            <a:off x="720000" y="540000"/>
            <a:ext cx="6362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3">
    <p:spTree>
      <p:nvGrpSpPr>
        <p:cNvPr id="550" name="Shape 550"/>
        <p:cNvGrpSpPr/>
        <p:nvPr/>
      </p:nvGrpSpPr>
      <p:grpSpPr>
        <a:xfrm>
          <a:off x="0" y="0"/>
          <a:ext cx="0" cy="0"/>
          <a:chOff x="0" y="0"/>
          <a:chExt cx="0" cy="0"/>
        </a:xfrm>
      </p:grpSpPr>
      <p:sp>
        <p:nvSpPr>
          <p:cNvPr id="551" name="Google Shape;551;p4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3" name="Google Shape;553;p44"/>
          <p:cNvSpPr txBox="1"/>
          <p:nvPr>
            <p:ph hasCustomPrompt="1" idx="2" type="title"/>
          </p:nvPr>
        </p:nvSpPr>
        <p:spPr>
          <a:xfrm>
            <a:off x="1567450" y="1763500"/>
            <a:ext cx="6009300" cy="149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54" name="Google Shape;554;p44"/>
          <p:cNvSpPr txBox="1"/>
          <p:nvPr>
            <p:ph idx="1" type="subTitle"/>
          </p:nvPr>
        </p:nvSpPr>
        <p:spPr>
          <a:xfrm>
            <a:off x="1567450" y="3371875"/>
            <a:ext cx="2919900" cy="80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55" name="Google Shape;555;p44"/>
          <p:cNvSpPr txBox="1"/>
          <p:nvPr>
            <p:ph idx="3" type="subTitle"/>
          </p:nvPr>
        </p:nvSpPr>
        <p:spPr>
          <a:xfrm>
            <a:off x="4656625" y="3371875"/>
            <a:ext cx="2919900" cy="80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USTOM_13_1">
    <p:spTree>
      <p:nvGrpSpPr>
        <p:cNvPr id="556" name="Shape 556"/>
        <p:cNvGrpSpPr/>
        <p:nvPr/>
      </p:nvGrpSpPr>
      <p:grpSpPr>
        <a:xfrm>
          <a:off x="0" y="0"/>
          <a:ext cx="0" cy="0"/>
          <a:chOff x="0" y="0"/>
          <a:chExt cx="0" cy="0"/>
        </a:xfrm>
      </p:grpSpPr>
      <p:sp>
        <p:nvSpPr>
          <p:cNvPr id="557" name="Google Shape;557;p45"/>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txBox="1"/>
          <p:nvPr>
            <p:ph hasCustomPrompt="1" type="title"/>
          </p:nvPr>
        </p:nvSpPr>
        <p:spPr>
          <a:xfrm>
            <a:off x="1567417" y="1650591"/>
            <a:ext cx="2919900" cy="6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3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59" name="Google Shape;559;p45"/>
          <p:cNvSpPr txBox="1"/>
          <p:nvPr>
            <p:ph idx="1" type="subTitle"/>
          </p:nvPr>
        </p:nvSpPr>
        <p:spPr>
          <a:xfrm>
            <a:off x="1567459" y="3442550"/>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0" name="Google Shape;560;p45"/>
          <p:cNvSpPr txBox="1"/>
          <p:nvPr>
            <p:ph idx="2" type="subTitle"/>
          </p:nvPr>
        </p:nvSpPr>
        <p:spPr>
          <a:xfrm>
            <a:off x="4656634" y="3442550"/>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1" name="Google Shape;561;p45"/>
          <p:cNvSpPr txBox="1"/>
          <p:nvPr>
            <p:ph hasCustomPrompt="1" idx="3" type="title"/>
          </p:nvPr>
        </p:nvSpPr>
        <p:spPr>
          <a:xfrm>
            <a:off x="4656630" y="1650591"/>
            <a:ext cx="2919900" cy="6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3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62" name="Google Shape;562;p45"/>
          <p:cNvSpPr txBox="1"/>
          <p:nvPr>
            <p:ph idx="4" type="subTitle"/>
          </p:nvPr>
        </p:nvSpPr>
        <p:spPr>
          <a:xfrm>
            <a:off x="1567450" y="3054223"/>
            <a:ext cx="2919900" cy="3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Oswald"/>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000"/>
              <a:buFont typeface="Oswald"/>
              <a:buNone/>
              <a:defRPr sz="2000">
                <a:latin typeface="Oswald"/>
                <a:ea typeface="Oswald"/>
                <a:cs typeface="Oswald"/>
                <a:sym typeface="Oswald"/>
              </a:defRPr>
            </a:lvl2pPr>
            <a:lvl3pPr lvl="2" rtl="0" algn="ctr">
              <a:lnSpc>
                <a:spcPct val="100000"/>
              </a:lnSpc>
              <a:spcBef>
                <a:spcPts val="0"/>
              </a:spcBef>
              <a:spcAft>
                <a:spcPts val="0"/>
              </a:spcAft>
              <a:buSzPts val="2000"/>
              <a:buFont typeface="Oswald"/>
              <a:buNone/>
              <a:defRPr sz="2000">
                <a:latin typeface="Oswald"/>
                <a:ea typeface="Oswald"/>
                <a:cs typeface="Oswald"/>
                <a:sym typeface="Oswald"/>
              </a:defRPr>
            </a:lvl3pPr>
            <a:lvl4pPr lvl="3" rtl="0" algn="ctr">
              <a:lnSpc>
                <a:spcPct val="100000"/>
              </a:lnSpc>
              <a:spcBef>
                <a:spcPts val="0"/>
              </a:spcBef>
              <a:spcAft>
                <a:spcPts val="0"/>
              </a:spcAft>
              <a:buSzPts val="2000"/>
              <a:buFont typeface="Oswald"/>
              <a:buNone/>
              <a:defRPr sz="2000">
                <a:latin typeface="Oswald"/>
                <a:ea typeface="Oswald"/>
                <a:cs typeface="Oswald"/>
                <a:sym typeface="Oswald"/>
              </a:defRPr>
            </a:lvl4pPr>
            <a:lvl5pPr lvl="4" rtl="0" algn="ctr">
              <a:lnSpc>
                <a:spcPct val="100000"/>
              </a:lnSpc>
              <a:spcBef>
                <a:spcPts val="0"/>
              </a:spcBef>
              <a:spcAft>
                <a:spcPts val="0"/>
              </a:spcAft>
              <a:buSzPts val="2000"/>
              <a:buFont typeface="Oswald"/>
              <a:buNone/>
              <a:defRPr sz="2000">
                <a:latin typeface="Oswald"/>
                <a:ea typeface="Oswald"/>
                <a:cs typeface="Oswald"/>
                <a:sym typeface="Oswald"/>
              </a:defRPr>
            </a:lvl5pPr>
            <a:lvl6pPr lvl="5" rtl="0" algn="ctr">
              <a:lnSpc>
                <a:spcPct val="100000"/>
              </a:lnSpc>
              <a:spcBef>
                <a:spcPts val="0"/>
              </a:spcBef>
              <a:spcAft>
                <a:spcPts val="0"/>
              </a:spcAft>
              <a:buSzPts val="2000"/>
              <a:buFont typeface="Oswald"/>
              <a:buNone/>
              <a:defRPr sz="2000">
                <a:latin typeface="Oswald"/>
                <a:ea typeface="Oswald"/>
                <a:cs typeface="Oswald"/>
                <a:sym typeface="Oswald"/>
              </a:defRPr>
            </a:lvl6pPr>
            <a:lvl7pPr lvl="6" rtl="0" algn="ctr">
              <a:lnSpc>
                <a:spcPct val="100000"/>
              </a:lnSpc>
              <a:spcBef>
                <a:spcPts val="0"/>
              </a:spcBef>
              <a:spcAft>
                <a:spcPts val="0"/>
              </a:spcAft>
              <a:buSzPts val="2000"/>
              <a:buFont typeface="Oswald"/>
              <a:buNone/>
              <a:defRPr sz="2000">
                <a:latin typeface="Oswald"/>
                <a:ea typeface="Oswald"/>
                <a:cs typeface="Oswald"/>
                <a:sym typeface="Oswald"/>
              </a:defRPr>
            </a:lvl7pPr>
            <a:lvl8pPr lvl="7" rtl="0" algn="ctr">
              <a:lnSpc>
                <a:spcPct val="100000"/>
              </a:lnSpc>
              <a:spcBef>
                <a:spcPts val="0"/>
              </a:spcBef>
              <a:spcAft>
                <a:spcPts val="0"/>
              </a:spcAft>
              <a:buSzPts val="2000"/>
              <a:buFont typeface="Oswald"/>
              <a:buNone/>
              <a:defRPr sz="2000">
                <a:latin typeface="Oswald"/>
                <a:ea typeface="Oswald"/>
                <a:cs typeface="Oswald"/>
                <a:sym typeface="Oswald"/>
              </a:defRPr>
            </a:lvl8pPr>
            <a:lvl9pPr lvl="8" rtl="0" algn="ctr">
              <a:lnSpc>
                <a:spcPct val="100000"/>
              </a:lnSpc>
              <a:spcBef>
                <a:spcPts val="0"/>
              </a:spcBef>
              <a:spcAft>
                <a:spcPts val="0"/>
              </a:spcAft>
              <a:buSzPts val="2000"/>
              <a:buFont typeface="Oswald"/>
              <a:buNone/>
              <a:defRPr sz="2000">
                <a:latin typeface="Oswald"/>
                <a:ea typeface="Oswald"/>
                <a:cs typeface="Oswald"/>
                <a:sym typeface="Oswald"/>
              </a:defRPr>
            </a:lvl9pPr>
          </a:lstStyle>
          <a:p/>
        </p:txBody>
      </p:sp>
      <p:sp>
        <p:nvSpPr>
          <p:cNvPr id="563" name="Google Shape;563;p45"/>
          <p:cNvSpPr txBox="1"/>
          <p:nvPr>
            <p:ph idx="5" type="subTitle"/>
          </p:nvPr>
        </p:nvSpPr>
        <p:spPr>
          <a:xfrm>
            <a:off x="4656625" y="3054223"/>
            <a:ext cx="2919900" cy="3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Oswald"/>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000"/>
              <a:buFont typeface="Oswald"/>
              <a:buNone/>
              <a:defRPr sz="2000">
                <a:latin typeface="Oswald"/>
                <a:ea typeface="Oswald"/>
                <a:cs typeface="Oswald"/>
                <a:sym typeface="Oswald"/>
              </a:defRPr>
            </a:lvl2pPr>
            <a:lvl3pPr lvl="2" rtl="0" algn="ctr">
              <a:lnSpc>
                <a:spcPct val="100000"/>
              </a:lnSpc>
              <a:spcBef>
                <a:spcPts val="0"/>
              </a:spcBef>
              <a:spcAft>
                <a:spcPts val="0"/>
              </a:spcAft>
              <a:buSzPts val="2000"/>
              <a:buFont typeface="Oswald"/>
              <a:buNone/>
              <a:defRPr sz="2000">
                <a:latin typeface="Oswald"/>
                <a:ea typeface="Oswald"/>
                <a:cs typeface="Oswald"/>
                <a:sym typeface="Oswald"/>
              </a:defRPr>
            </a:lvl3pPr>
            <a:lvl4pPr lvl="3" rtl="0" algn="ctr">
              <a:lnSpc>
                <a:spcPct val="100000"/>
              </a:lnSpc>
              <a:spcBef>
                <a:spcPts val="0"/>
              </a:spcBef>
              <a:spcAft>
                <a:spcPts val="0"/>
              </a:spcAft>
              <a:buSzPts val="2000"/>
              <a:buFont typeface="Oswald"/>
              <a:buNone/>
              <a:defRPr sz="2000">
                <a:latin typeface="Oswald"/>
                <a:ea typeface="Oswald"/>
                <a:cs typeface="Oswald"/>
                <a:sym typeface="Oswald"/>
              </a:defRPr>
            </a:lvl4pPr>
            <a:lvl5pPr lvl="4" rtl="0" algn="ctr">
              <a:lnSpc>
                <a:spcPct val="100000"/>
              </a:lnSpc>
              <a:spcBef>
                <a:spcPts val="0"/>
              </a:spcBef>
              <a:spcAft>
                <a:spcPts val="0"/>
              </a:spcAft>
              <a:buSzPts val="2000"/>
              <a:buFont typeface="Oswald"/>
              <a:buNone/>
              <a:defRPr sz="2000">
                <a:latin typeface="Oswald"/>
                <a:ea typeface="Oswald"/>
                <a:cs typeface="Oswald"/>
                <a:sym typeface="Oswald"/>
              </a:defRPr>
            </a:lvl5pPr>
            <a:lvl6pPr lvl="5" rtl="0" algn="ctr">
              <a:lnSpc>
                <a:spcPct val="100000"/>
              </a:lnSpc>
              <a:spcBef>
                <a:spcPts val="0"/>
              </a:spcBef>
              <a:spcAft>
                <a:spcPts val="0"/>
              </a:spcAft>
              <a:buSzPts val="2000"/>
              <a:buFont typeface="Oswald"/>
              <a:buNone/>
              <a:defRPr sz="2000">
                <a:latin typeface="Oswald"/>
                <a:ea typeface="Oswald"/>
                <a:cs typeface="Oswald"/>
                <a:sym typeface="Oswald"/>
              </a:defRPr>
            </a:lvl6pPr>
            <a:lvl7pPr lvl="6" rtl="0" algn="ctr">
              <a:lnSpc>
                <a:spcPct val="100000"/>
              </a:lnSpc>
              <a:spcBef>
                <a:spcPts val="0"/>
              </a:spcBef>
              <a:spcAft>
                <a:spcPts val="0"/>
              </a:spcAft>
              <a:buSzPts val="2000"/>
              <a:buFont typeface="Oswald"/>
              <a:buNone/>
              <a:defRPr sz="2000">
                <a:latin typeface="Oswald"/>
                <a:ea typeface="Oswald"/>
                <a:cs typeface="Oswald"/>
                <a:sym typeface="Oswald"/>
              </a:defRPr>
            </a:lvl7pPr>
            <a:lvl8pPr lvl="7" rtl="0" algn="ctr">
              <a:lnSpc>
                <a:spcPct val="100000"/>
              </a:lnSpc>
              <a:spcBef>
                <a:spcPts val="0"/>
              </a:spcBef>
              <a:spcAft>
                <a:spcPts val="0"/>
              </a:spcAft>
              <a:buSzPts val="2000"/>
              <a:buFont typeface="Oswald"/>
              <a:buNone/>
              <a:defRPr sz="2000">
                <a:latin typeface="Oswald"/>
                <a:ea typeface="Oswald"/>
                <a:cs typeface="Oswald"/>
                <a:sym typeface="Oswald"/>
              </a:defRPr>
            </a:lvl8pPr>
            <a:lvl9pPr lvl="8" rtl="0" algn="ctr">
              <a:lnSpc>
                <a:spcPct val="100000"/>
              </a:lnSpc>
              <a:spcBef>
                <a:spcPts val="0"/>
              </a:spcBef>
              <a:spcAft>
                <a:spcPts val="0"/>
              </a:spcAft>
              <a:buSzPts val="2000"/>
              <a:buFont typeface="Oswald"/>
              <a:buNone/>
              <a:defRPr sz="2000">
                <a:latin typeface="Oswald"/>
                <a:ea typeface="Oswald"/>
                <a:cs typeface="Oswald"/>
                <a:sym typeface="Oswa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564" name="Shape 564"/>
        <p:cNvGrpSpPr/>
        <p:nvPr/>
      </p:nvGrpSpPr>
      <p:grpSpPr>
        <a:xfrm>
          <a:off x="0" y="0"/>
          <a:ext cx="0" cy="0"/>
          <a:chOff x="0" y="0"/>
          <a:chExt cx="0" cy="0"/>
        </a:xfrm>
      </p:grpSpPr>
      <p:sp>
        <p:nvSpPr>
          <p:cNvPr id="565" name="Google Shape;565;p46"/>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txBox="1"/>
          <p:nvPr>
            <p:ph type="ctrTitle"/>
          </p:nvPr>
        </p:nvSpPr>
        <p:spPr>
          <a:xfrm>
            <a:off x="948600" y="947473"/>
            <a:ext cx="4284000" cy="8595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7" name="Google Shape;567;p46"/>
          <p:cNvSpPr txBox="1"/>
          <p:nvPr>
            <p:ph idx="1" type="subTitle"/>
          </p:nvPr>
        </p:nvSpPr>
        <p:spPr>
          <a:xfrm>
            <a:off x="948600" y="1806966"/>
            <a:ext cx="4293900" cy="45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68" name="Google Shape;568;p46"/>
          <p:cNvSpPr txBox="1"/>
          <p:nvPr>
            <p:ph idx="2" type="subTitle"/>
          </p:nvPr>
        </p:nvSpPr>
        <p:spPr>
          <a:xfrm>
            <a:off x="948600" y="2264775"/>
            <a:ext cx="2698800" cy="60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69" name="Google Shape;569;p46"/>
          <p:cNvSpPr txBox="1"/>
          <p:nvPr/>
        </p:nvSpPr>
        <p:spPr>
          <a:xfrm>
            <a:off x="948600" y="3511225"/>
            <a:ext cx="6139500" cy="5541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200">
                <a:solidFill>
                  <a:schemeClr val="dk2"/>
                </a:solidFill>
                <a:latin typeface="Fira Code"/>
                <a:ea typeface="Fira Code"/>
                <a:cs typeface="Fira Code"/>
                <a:sym typeface="Fira Code"/>
              </a:rPr>
              <a:t>CREDITS: This presentation template was created by </a:t>
            </a:r>
            <a:r>
              <a:rPr b="1" lang="en" sz="1200">
                <a:solidFill>
                  <a:schemeClr val="dk2"/>
                </a:solidFill>
                <a:uFill>
                  <a:noFill/>
                </a:uFill>
                <a:latin typeface="Fira Code"/>
                <a:ea typeface="Fira Code"/>
                <a:cs typeface="Fira Code"/>
                <a:sym typeface="Fira Code"/>
                <a:hlinkClick r:id="rId2">
                  <a:extLst>
                    <a:ext uri="{A12FA001-AC4F-418D-AE19-62706E023703}">
                      <ahyp:hlinkClr val="tx"/>
                    </a:ext>
                  </a:extLst>
                </a:hlinkClick>
              </a:rPr>
              <a:t>Slidesgo</a:t>
            </a:r>
            <a:r>
              <a:rPr b="1" lang="en" sz="1200">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includes icons by </a:t>
            </a:r>
            <a:r>
              <a:rPr b="1" lang="en" sz="1200">
                <a:solidFill>
                  <a:schemeClr val="dk2"/>
                </a:solidFill>
                <a:uFill>
                  <a:noFill/>
                </a:uFill>
                <a:latin typeface="Fira Code"/>
                <a:ea typeface="Fira Code"/>
                <a:cs typeface="Fira Code"/>
                <a:sym typeface="Fira Code"/>
                <a:hlinkClick r:id="rId3">
                  <a:extLst>
                    <a:ext uri="{A12FA001-AC4F-418D-AE19-62706E023703}">
                      <ahyp:hlinkClr val="tx"/>
                    </a:ext>
                  </a:extLst>
                </a:hlinkClick>
              </a:rPr>
              <a:t>Flaticon</a:t>
            </a:r>
            <a:r>
              <a:rPr b="1" lang="en" sz="1200">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infographics &amp; images by </a:t>
            </a:r>
            <a:r>
              <a:rPr b="1" lang="en" sz="1200">
                <a:solidFill>
                  <a:schemeClr val="dk2"/>
                </a:solidFill>
                <a:uFill>
                  <a:noFill/>
                </a:uFill>
                <a:latin typeface="Fira Code"/>
                <a:ea typeface="Fira Code"/>
                <a:cs typeface="Fira Code"/>
                <a:sym typeface="Fira Code"/>
                <a:hlinkClick r:id="rId4">
                  <a:extLst>
                    <a:ext uri="{A12FA001-AC4F-418D-AE19-62706E023703}">
                      <ahyp:hlinkClr val="tx"/>
                    </a:ext>
                  </a:extLst>
                </a:hlinkClick>
              </a:rPr>
              <a:t>Freepik</a:t>
            </a:r>
            <a:endParaRPr b="1" sz="1200">
              <a:solidFill>
                <a:schemeClr val="dk2"/>
              </a:solidFill>
              <a:latin typeface="Fira Code"/>
              <a:ea typeface="Fira Code"/>
              <a:cs typeface="Fira Code"/>
              <a:sym typeface="Fira Code"/>
            </a:endParaRPr>
          </a:p>
        </p:txBody>
      </p:sp>
      <p:grpSp>
        <p:nvGrpSpPr>
          <p:cNvPr id="570" name="Google Shape;570;p46"/>
          <p:cNvGrpSpPr/>
          <p:nvPr/>
        </p:nvGrpSpPr>
        <p:grpSpPr>
          <a:xfrm>
            <a:off x="8424000" y="209250"/>
            <a:ext cx="433550" cy="78899"/>
            <a:chOff x="8424000" y="285450"/>
            <a:chExt cx="433550" cy="78899"/>
          </a:xfrm>
        </p:grpSpPr>
        <p:cxnSp>
          <p:nvCxnSpPr>
            <p:cNvPr id="571" name="Google Shape;571;p4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72" name="Google Shape;572;p4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46"/>
            <p:cNvGrpSpPr/>
            <p:nvPr/>
          </p:nvGrpSpPr>
          <p:grpSpPr>
            <a:xfrm>
              <a:off x="8785929" y="285450"/>
              <a:ext cx="71621" cy="78899"/>
              <a:chOff x="3621700" y="273825"/>
              <a:chExt cx="100875" cy="111125"/>
            </a:xfrm>
          </p:grpSpPr>
          <p:cxnSp>
            <p:nvCxnSpPr>
              <p:cNvPr id="574" name="Google Shape;574;p4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75" name="Google Shape;575;p4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576" name="Shape 576"/>
        <p:cNvGrpSpPr/>
        <p:nvPr/>
      </p:nvGrpSpPr>
      <p:grpSpPr>
        <a:xfrm>
          <a:off x="0" y="0"/>
          <a:ext cx="0" cy="0"/>
          <a:chOff x="0" y="0"/>
          <a:chExt cx="0" cy="0"/>
        </a:xfrm>
      </p:grpSpPr>
      <p:sp>
        <p:nvSpPr>
          <p:cNvPr id="577" name="Google Shape;577;p47"/>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8" name="Google Shape;578;p47"/>
          <p:cNvGrpSpPr/>
          <p:nvPr/>
        </p:nvGrpSpPr>
        <p:grpSpPr>
          <a:xfrm>
            <a:off x="286625" y="3999999"/>
            <a:ext cx="145867" cy="958251"/>
            <a:chOff x="286625" y="3923799"/>
            <a:chExt cx="145867" cy="958251"/>
          </a:xfrm>
        </p:grpSpPr>
        <p:sp>
          <p:nvSpPr>
            <p:cNvPr id="579" name="Google Shape;579;p47"/>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47"/>
            <p:cNvGrpSpPr/>
            <p:nvPr/>
          </p:nvGrpSpPr>
          <p:grpSpPr>
            <a:xfrm>
              <a:off x="298112" y="4342643"/>
              <a:ext cx="110182" cy="126862"/>
              <a:chOff x="281100" y="2027800"/>
              <a:chExt cx="140700" cy="162000"/>
            </a:xfrm>
          </p:grpSpPr>
          <p:sp>
            <p:nvSpPr>
              <p:cNvPr id="581" name="Google Shape;581;p47"/>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 name="Google Shape;582;p47"/>
              <p:cNvGrpSpPr/>
              <p:nvPr/>
            </p:nvGrpSpPr>
            <p:grpSpPr>
              <a:xfrm>
                <a:off x="308875" y="2088450"/>
                <a:ext cx="85200" cy="40700"/>
                <a:chOff x="308875" y="2087000"/>
                <a:chExt cx="85200" cy="40700"/>
              </a:xfrm>
            </p:grpSpPr>
            <p:cxnSp>
              <p:nvCxnSpPr>
                <p:cNvPr id="583" name="Google Shape;583;p47"/>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47"/>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585" name="Google Shape;585;p47"/>
            <p:cNvGrpSpPr/>
            <p:nvPr/>
          </p:nvGrpSpPr>
          <p:grpSpPr>
            <a:xfrm>
              <a:off x="286625" y="3923799"/>
              <a:ext cx="133200" cy="133200"/>
              <a:chOff x="286625" y="3648899"/>
              <a:chExt cx="133200" cy="133200"/>
            </a:xfrm>
          </p:grpSpPr>
          <p:sp>
            <p:nvSpPr>
              <p:cNvPr id="586" name="Google Shape;586;p47"/>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8" name="Google Shape;588;p47">
            <a:hlinkClick action="ppaction://hlinksldjump" r:id="rId2"/>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89" name="Google Shape;589;p47"/>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47"/>
          <p:cNvGrpSpPr/>
          <p:nvPr/>
        </p:nvGrpSpPr>
        <p:grpSpPr>
          <a:xfrm>
            <a:off x="8424000" y="209250"/>
            <a:ext cx="433550" cy="78899"/>
            <a:chOff x="8424000" y="285450"/>
            <a:chExt cx="433550" cy="78899"/>
          </a:xfrm>
        </p:grpSpPr>
        <p:cxnSp>
          <p:nvCxnSpPr>
            <p:cNvPr id="591" name="Google Shape;591;p4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92" name="Google Shape;592;p4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47"/>
            <p:cNvGrpSpPr/>
            <p:nvPr/>
          </p:nvGrpSpPr>
          <p:grpSpPr>
            <a:xfrm>
              <a:off x="8785929" y="285450"/>
              <a:ext cx="71621" cy="78899"/>
              <a:chOff x="3621700" y="273825"/>
              <a:chExt cx="100875" cy="111125"/>
            </a:xfrm>
          </p:grpSpPr>
          <p:cxnSp>
            <p:nvCxnSpPr>
              <p:cNvPr id="594" name="Google Shape;594;p4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95" name="Google Shape;595;p4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596" name="Google Shape;596;p47"/>
          <p:cNvGrpSpPr/>
          <p:nvPr/>
        </p:nvGrpSpPr>
        <p:grpSpPr>
          <a:xfrm>
            <a:off x="299286" y="189025"/>
            <a:ext cx="133205" cy="119344"/>
            <a:chOff x="222150" y="185025"/>
            <a:chExt cx="170100" cy="152400"/>
          </a:xfrm>
        </p:grpSpPr>
        <p:cxnSp>
          <p:nvCxnSpPr>
            <p:cNvPr id="597" name="Google Shape;597;p47"/>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598" name="Google Shape;598;p47"/>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599" name="Google Shape;599;p47"/>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600" name="Shape 600"/>
        <p:cNvGrpSpPr/>
        <p:nvPr/>
      </p:nvGrpSpPr>
      <p:grpSpPr>
        <a:xfrm>
          <a:off x="0" y="0"/>
          <a:ext cx="0" cy="0"/>
          <a:chOff x="0" y="0"/>
          <a:chExt cx="0" cy="0"/>
        </a:xfrm>
      </p:grpSpPr>
      <p:sp>
        <p:nvSpPr>
          <p:cNvPr id="601" name="Google Shape;601;p48"/>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02" name="Google Shape;602;p48"/>
          <p:cNvGrpSpPr/>
          <p:nvPr/>
        </p:nvGrpSpPr>
        <p:grpSpPr>
          <a:xfrm>
            <a:off x="286625" y="3999999"/>
            <a:ext cx="145867" cy="958251"/>
            <a:chOff x="286625" y="3923799"/>
            <a:chExt cx="145867" cy="958251"/>
          </a:xfrm>
        </p:grpSpPr>
        <p:sp>
          <p:nvSpPr>
            <p:cNvPr id="603" name="Google Shape;603;p48"/>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 name="Google Shape;604;p48"/>
            <p:cNvGrpSpPr/>
            <p:nvPr/>
          </p:nvGrpSpPr>
          <p:grpSpPr>
            <a:xfrm>
              <a:off x="298112" y="4342643"/>
              <a:ext cx="110182" cy="126862"/>
              <a:chOff x="281100" y="2027800"/>
              <a:chExt cx="140700" cy="162000"/>
            </a:xfrm>
          </p:grpSpPr>
          <p:sp>
            <p:nvSpPr>
              <p:cNvPr id="605" name="Google Shape;605;p48"/>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8"/>
              <p:cNvGrpSpPr/>
              <p:nvPr/>
            </p:nvGrpSpPr>
            <p:grpSpPr>
              <a:xfrm>
                <a:off x="308875" y="2088450"/>
                <a:ext cx="85200" cy="40700"/>
                <a:chOff x="308875" y="2087000"/>
                <a:chExt cx="85200" cy="40700"/>
              </a:xfrm>
            </p:grpSpPr>
            <p:cxnSp>
              <p:nvCxnSpPr>
                <p:cNvPr id="607" name="Google Shape;607;p48"/>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608" name="Google Shape;608;p48"/>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609" name="Google Shape;609;p48"/>
            <p:cNvGrpSpPr/>
            <p:nvPr/>
          </p:nvGrpSpPr>
          <p:grpSpPr>
            <a:xfrm>
              <a:off x="286625" y="3923799"/>
              <a:ext cx="133200" cy="133200"/>
              <a:chOff x="286625" y="3648899"/>
              <a:chExt cx="133200" cy="133200"/>
            </a:xfrm>
          </p:grpSpPr>
          <p:sp>
            <p:nvSpPr>
              <p:cNvPr id="610" name="Google Shape;610;p48"/>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8"/>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2" name="Google Shape;612;p48">
            <a:hlinkClick action="ppaction://hlinksldjump" r:id="rId2"/>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613" name="Google Shape;613;p48"/>
          <p:cNvGrpSpPr/>
          <p:nvPr/>
        </p:nvGrpSpPr>
        <p:grpSpPr>
          <a:xfrm>
            <a:off x="8424000" y="209250"/>
            <a:ext cx="433550" cy="78899"/>
            <a:chOff x="8424000" y="285450"/>
            <a:chExt cx="433550" cy="78899"/>
          </a:xfrm>
        </p:grpSpPr>
        <p:cxnSp>
          <p:nvCxnSpPr>
            <p:cNvPr id="614" name="Google Shape;614;p4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15" name="Google Shape;615;p4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8"/>
            <p:cNvGrpSpPr/>
            <p:nvPr/>
          </p:nvGrpSpPr>
          <p:grpSpPr>
            <a:xfrm>
              <a:off x="8785929" y="285450"/>
              <a:ext cx="71621" cy="78899"/>
              <a:chOff x="3621700" y="273825"/>
              <a:chExt cx="100875" cy="111125"/>
            </a:xfrm>
          </p:grpSpPr>
          <p:cxnSp>
            <p:nvCxnSpPr>
              <p:cNvPr id="617" name="Google Shape;617;p4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18" name="Google Shape;618;p4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619" name="Google Shape;619;p48"/>
          <p:cNvGrpSpPr/>
          <p:nvPr/>
        </p:nvGrpSpPr>
        <p:grpSpPr>
          <a:xfrm>
            <a:off x="299286" y="189025"/>
            <a:ext cx="133205" cy="119344"/>
            <a:chOff x="222150" y="185025"/>
            <a:chExt cx="170100" cy="152400"/>
          </a:xfrm>
        </p:grpSpPr>
        <p:cxnSp>
          <p:nvCxnSpPr>
            <p:cNvPr id="620" name="Google Shape;620;p48"/>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21" name="Google Shape;621;p48"/>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22" name="Google Shape;622;p48"/>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_1">
    <p:spTree>
      <p:nvGrpSpPr>
        <p:cNvPr id="623" name="Shape 623"/>
        <p:cNvGrpSpPr/>
        <p:nvPr/>
      </p:nvGrpSpPr>
      <p:grpSpPr>
        <a:xfrm>
          <a:off x="0" y="0"/>
          <a:ext cx="0" cy="0"/>
          <a:chOff x="0" y="0"/>
          <a:chExt cx="0" cy="0"/>
        </a:xfrm>
      </p:grpSpPr>
      <p:sp>
        <p:nvSpPr>
          <p:cNvPr id="624" name="Google Shape;624;p4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 name="Google Shape;625;p49"/>
          <p:cNvGrpSpPr/>
          <p:nvPr/>
        </p:nvGrpSpPr>
        <p:grpSpPr>
          <a:xfrm>
            <a:off x="1028975" y="1070563"/>
            <a:ext cx="2136214" cy="3002387"/>
            <a:chOff x="5380450" y="1070563"/>
            <a:chExt cx="2136214" cy="3002387"/>
          </a:xfrm>
        </p:grpSpPr>
        <p:sp>
          <p:nvSpPr>
            <p:cNvPr id="626" name="Google Shape;626;p49"/>
            <p:cNvSpPr/>
            <p:nvPr/>
          </p:nvSpPr>
          <p:spPr>
            <a:xfrm>
              <a:off x="6164625" y="1344650"/>
              <a:ext cx="1334100" cy="2405100"/>
            </a:xfrm>
            <a:prstGeom prst="roundRect">
              <a:avLst>
                <a:gd fmla="val 0" name="adj"/>
              </a:avLst>
            </a:prstGeom>
            <a:solidFill>
              <a:schemeClr val="accent3"/>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9"/>
            <p:cNvSpPr/>
            <p:nvPr/>
          </p:nvSpPr>
          <p:spPr>
            <a:xfrm>
              <a:off x="6298575" y="1546875"/>
              <a:ext cx="1066200" cy="449700"/>
            </a:xfrm>
            <a:prstGeom prst="roundRect">
              <a:avLst>
                <a:gd fmla="val 18711"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9"/>
            <p:cNvSpPr/>
            <p:nvPr/>
          </p:nvSpPr>
          <p:spPr>
            <a:xfrm>
              <a:off x="6298575" y="2078800"/>
              <a:ext cx="1066200" cy="999900"/>
            </a:xfrm>
            <a:prstGeom prst="roundRect">
              <a:avLst>
                <a:gd fmla="val 7939"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9"/>
            <p:cNvSpPr/>
            <p:nvPr/>
          </p:nvSpPr>
          <p:spPr>
            <a:xfrm>
              <a:off x="6298575" y="3140800"/>
              <a:ext cx="1066200" cy="449700"/>
            </a:xfrm>
            <a:prstGeom prst="roundRect">
              <a:avLst>
                <a:gd fmla="val 18711"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9"/>
            <p:cNvSpPr/>
            <p:nvPr/>
          </p:nvSpPr>
          <p:spPr>
            <a:xfrm>
              <a:off x="6146677" y="1070563"/>
              <a:ext cx="1369987" cy="3002387"/>
            </a:xfrm>
            <a:custGeom>
              <a:rect b="b" l="l" r="r" t="t"/>
              <a:pathLst>
                <a:path extrusionOk="0" h="44988" w="20528">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9"/>
            <p:cNvGrpSpPr/>
            <p:nvPr/>
          </p:nvGrpSpPr>
          <p:grpSpPr>
            <a:xfrm>
              <a:off x="5380450" y="1200275"/>
              <a:ext cx="1386600" cy="449700"/>
              <a:chOff x="5270675" y="1411375"/>
              <a:chExt cx="1386600" cy="449700"/>
            </a:xfrm>
          </p:grpSpPr>
          <p:sp>
            <p:nvSpPr>
              <p:cNvPr id="632" name="Google Shape;632;p49"/>
              <p:cNvSpPr/>
              <p:nvPr/>
            </p:nvSpPr>
            <p:spPr>
              <a:xfrm>
                <a:off x="5270675" y="1411375"/>
                <a:ext cx="1386600" cy="449700"/>
              </a:xfrm>
              <a:prstGeom prst="roundRect">
                <a:avLst>
                  <a:gd fmla="val 18711" name="adj"/>
                </a:avLst>
              </a:prstGeom>
              <a:gradFill>
                <a:gsLst>
                  <a:gs pos="0">
                    <a:schemeClr val="lt2"/>
                  </a:gs>
                  <a:gs pos="100000">
                    <a:srgbClr val="E57C85"/>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9"/>
              <p:cNvSpPr/>
              <p:nvPr/>
            </p:nvSpPr>
            <p:spPr>
              <a:xfrm>
                <a:off x="5370729" y="1459698"/>
                <a:ext cx="336576" cy="336718"/>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9"/>
              <p:cNvSpPr/>
              <p:nvPr/>
            </p:nvSpPr>
            <p:spPr>
              <a:xfrm>
                <a:off x="5433171" y="152054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49"/>
              <p:cNvGrpSpPr/>
              <p:nvPr/>
            </p:nvGrpSpPr>
            <p:grpSpPr>
              <a:xfrm>
                <a:off x="5794626" y="1542600"/>
                <a:ext cx="706512" cy="187247"/>
                <a:chOff x="5784976" y="732725"/>
                <a:chExt cx="706512" cy="187247"/>
              </a:xfrm>
            </p:grpSpPr>
            <p:sp>
              <p:nvSpPr>
                <p:cNvPr id="636" name="Google Shape;636;p49"/>
                <p:cNvSpPr/>
                <p:nvPr/>
              </p:nvSpPr>
              <p:spPr>
                <a:xfrm>
                  <a:off x="5784987" y="73272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9"/>
                <p:cNvSpPr/>
                <p:nvPr/>
              </p:nvSpPr>
              <p:spPr>
                <a:xfrm>
                  <a:off x="5784987" y="80595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9"/>
                <p:cNvSpPr/>
                <p:nvPr/>
              </p:nvSpPr>
              <p:spPr>
                <a:xfrm>
                  <a:off x="5784976" y="879172"/>
                  <a:ext cx="4653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 name="Google Shape;639;p49"/>
            <p:cNvGrpSpPr/>
            <p:nvPr/>
          </p:nvGrpSpPr>
          <p:grpSpPr>
            <a:xfrm>
              <a:off x="5573850" y="3355500"/>
              <a:ext cx="381600" cy="356700"/>
              <a:chOff x="1062200" y="3366813"/>
              <a:chExt cx="381600" cy="356700"/>
            </a:xfrm>
          </p:grpSpPr>
          <p:sp>
            <p:nvSpPr>
              <p:cNvPr id="640" name="Google Shape;640;p49"/>
              <p:cNvSpPr/>
              <p:nvPr/>
            </p:nvSpPr>
            <p:spPr>
              <a:xfrm>
                <a:off x="1062200" y="3366813"/>
                <a:ext cx="381600" cy="356700"/>
              </a:xfrm>
              <a:prstGeom prst="roundRect">
                <a:avLst>
                  <a:gd fmla="val 18293" name="adj"/>
                </a:avLst>
              </a:prstGeom>
              <a:gradFill>
                <a:gsLst>
                  <a:gs pos="0">
                    <a:srgbClr val="3DB0FD"/>
                  </a:gs>
                  <a:gs pos="100000">
                    <a:srgbClr val="308EF7"/>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49"/>
              <p:cNvGrpSpPr/>
              <p:nvPr/>
            </p:nvGrpSpPr>
            <p:grpSpPr>
              <a:xfrm>
                <a:off x="1138484" y="3433275"/>
                <a:ext cx="229200" cy="229200"/>
                <a:chOff x="955447" y="3891500"/>
                <a:chExt cx="229200" cy="229200"/>
              </a:xfrm>
            </p:grpSpPr>
            <p:sp>
              <p:nvSpPr>
                <p:cNvPr id="642" name="Google Shape;642;p49"/>
                <p:cNvSpPr/>
                <p:nvPr/>
              </p:nvSpPr>
              <p:spPr>
                <a:xfrm>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9"/>
                <p:cNvSpPr/>
                <p:nvPr/>
              </p:nvSpPr>
              <p:spPr>
                <a:xfrm rot="5400000">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 name="Google Shape;644;p49"/>
            <p:cNvGrpSpPr/>
            <p:nvPr/>
          </p:nvGrpSpPr>
          <p:grpSpPr>
            <a:xfrm rot="5400000">
              <a:off x="5462261" y="2839775"/>
              <a:ext cx="604800" cy="147600"/>
              <a:chOff x="7688649" y="828750"/>
              <a:chExt cx="604800" cy="147600"/>
            </a:xfrm>
          </p:grpSpPr>
          <p:sp>
            <p:nvSpPr>
              <p:cNvPr id="645" name="Google Shape;645;p49"/>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9"/>
              <p:cNvSpPr/>
              <p:nvPr/>
            </p:nvSpPr>
            <p:spPr>
              <a:xfrm>
                <a:off x="7917249" y="828750"/>
                <a:ext cx="147600" cy="147600"/>
              </a:xfrm>
              <a:prstGeom prst="ellipse">
                <a:avLst/>
              </a:prstGeom>
              <a:gradFill>
                <a:gsLst>
                  <a:gs pos="0">
                    <a:srgbClr val="FFF68E"/>
                  </a:gs>
                  <a:gs pos="100000">
                    <a:srgbClr val="FFD966"/>
                  </a:gs>
                </a:gsLst>
                <a:path path="circle">
                  <a:fillToRect b="50%" l="50%" r="50%" t="50%"/>
                </a:path>
                <a:tileRect/>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9"/>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8" name="Google Shape;648;p49"/>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49" name="Google Shape;649;p49"/>
          <p:cNvGrpSpPr/>
          <p:nvPr/>
        </p:nvGrpSpPr>
        <p:grpSpPr>
          <a:xfrm>
            <a:off x="286625" y="3999999"/>
            <a:ext cx="145867" cy="958251"/>
            <a:chOff x="286625" y="3923799"/>
            <a:chExt cx="145867" cy="958251"/>
          </a:xfrm>
        </p:grpSpPr>
        <p:sp>
          <p:nvSpPr>
            <p:cNvPr id="650" name="Google Shape;650;p49"/>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49"/>
            <p:cNvGrpSpPr/>
            <p:nvPr/>
          </p:nvGrpSpPr>
          <p:grpSpPr>
            <a:xfrm>
              <a:off x="298112" y="4342643"/>
              <a:ext cx="110182" cy="126862"/>
              <a:chOff x="281100" y="2027800"/>
              <a:chExt cx="140700" cy="162000"/>
            </a:xfrm>
          </p:grpSpPr>
          <p:sp>
            <p:nvSpPr>
              <p:cNvPr id="652" name="Google Shape;652;p49"/>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 name="Google Shape;653;p49"/>
              <p:cNvGrpSpPr/>
              <p:nvPr/>
            </p:nvGrpSpPr>
            <p:grpSpPr>
              <a:xfrm>
                <a:off x="308875" y="2088450"/>
                <a:ext cx="85200" cy="40700"/>
                <a:chOff x="308875" y="2087000"/>
                <a:chExt cx="85200" cy="40700"/>
              </a:xfrm>
            </p:grpSpPr>
            <p:cxnSp>
              <p:nvCxnSpPr>
                <p:cNvPr id="654" name="Google Shape;654;p49"/>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655" name="Google Shape;655;p49"/>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656" name="Google Shape;656;p49"/>
            <p:cNvGrpSpPr/>
            <p:nvPr/>
          </p:nvGrpSpPr>
          <p:grpSpPr>
            <a:xfrm>
              <a:off x="286625" y="3923799"/>
              <a:ext cx="133200" cy="133200"/>
              <a:chOff x="286625" y="3648899"/>
              <a:chExt cx="133200" cy="133200"/>
            </a:xfrm>
          </p:grpSpPr>
          <p:sp>
            <p:nvSpPr>
              <p:cNvPr id="657" name="Google Shape;657;p49"/>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9"/>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9" name="Google Shape;659;p49">
            <a:hlinkClick action="ppaction://hlinksldjump" r:id="rId2"/>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660" name="Google Shape;660;p49"/>
          <p:cNvGrpSpPr/>
          <p:nvPr/>
        </p:nvGrpSpPr>
        <p:grpSpPr>
          <a:xfrm>
            <a:off x="8424000" y="209250"/>
            <a:ext cx="433550" cy="78899"/>
            <a:chOff x="8424000" y="285450"/>
            <a:chExt cx="433550" cy="78899"/>
          </a:xfrm>
        </p:grpSpPr>
        <p:cxnSp>
          <p:nvCxnSpPr>
            <p:cNvPr id="661" name="Google Shape;661;p4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62" name="Google Shape;662;p4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49"/>
            <p:cNvGrpSpPr/>
            <p:nvPr/>
          </p:nvGrpSpPr>
          <p:grpSpPr>
            <a:xfrm>
              <a:off x="8785929" y="285450"/>
              <a:ext cx="71621" cy="78899"/>
              <a:chOff x="3621700" y="273825"/>
              <a:chExt cx="100875" cy="111125"/>
            </a:xfrm>
          </p:grpSpPr>
          <p:cxnSp>
            <p:nvCxnSpPr>
              <p:cNvPr id="664" name="Google Shape;664;p4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65" name="Google Shape;665;p4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666" name="Google Shape;666;p49"/>
          <p:cNvGrpSpPr/>
          <p:nvPr/>
        </p:nvGrpSpPr>
        <p:grpSpPr>
          <a:xfrm>
            <a:off x="299286" y="189025"/>
            <a:ext cx="133205" cy="119344"/>
            <a:chOff x="222150" y="185025"/>
            <a:chExt cx="170100" cy="152400"/>
          </a:xfrm>
        </p:grpSpPr>
        <p:cxnSp>
          <p:nvCxnSpPr>
            <p:cNvPr id="667" name="Google Shape;667;p49"/>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68" name="Google Shape;668;p49"/>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69" name="Google Shape;669;p49"/>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670" name="Google Shape;670;p49"/>
          <p:cNvGrpSpPr/>
          <p:nvPr/>
        </p:nvGrpSpPr>
        <p:grpSpPr>
          <a:xfrm>
            <a:off x="2282900" y="2966425"/>
            <a:ext cx="1710600" cy="263700"/>
            <a:chOff x="2282900" y="800475"/>
            <a:chExt cx="1710600" cy="263700"/>
          </a:xfrm>
        </p:grpSpPr>
        <p:sp>
          <p:nvSpPr>
            <p:cNvPr id="671" name="Google Shape;671;p49"/>
            <p:cNvSpPr/>
            <p:nvPr/>
          </p:nvSpPr>
          <p:spPr>
            <a:xfrm>
              <a:off x="2282900" y="800475"/>
              <a:ext cx="1710600" cy="263700"/>
            </a:xfrm>
            <a:prstGeom prst="roundRect">
              <a:avLst>
                <a:gd fmla="val 28586"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9"/>
            <p:cNvSpPr/>
            <p:nvPr/>
          </p:nvSpPr>
          <p:spPr>
            <a:xfrm>
              <a:off x="2375150" y="844350"/>
              <a:ext cx="177653" cy="175796"/>
            </a:xfrm>
            <a:custGeom>
              <a:rect b="b" l="l" r="r" t="t"/>
              <a:pathLst>
                <a:path extrusionOk="0" h="8234" w="8321">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9"/>
            <p:cNvSpPr/>
            <p:nvPr/>
          </p:nvSpPr>
          <p:spPr>
            <a:xfrm>
              <a:off x="2663000" y="865783"/>
              <a:ext cx="1257000" cy="132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49"/>
          <p:cNvGrpSpPr/>
          <p:nvPr/>
        </p:nvGrpSpPr>
        <p:grpSpPr>
          <a:xfrm>
            <a:off x="2740505" y="1862116"/>
            <a:ext cx="795391" cy="626114"/>
            <a:chOff x="7760767" y="1176066"/>
            <a:chExt cx="795391" cy="626114"/>
          </a:xfrm>
        </p:grpSpPr>
        <p:sp>
          <p:nvSpPr>
            <p:cNvPr id="675" name="Google Shape;675;p49"/>
            <p:cNvSpPr/>
            <p:nvPr/>
          </p:nvSpPr>
          <p:spPr>
            <a:xfrm>
              <a:off x="7760767" y="1176066"/>
              <a:ext cx="795391" cy="626114"/>
            </a:xfrm>
            <a:custGeom>
              <a:rect b="b" l="l" r="r" t="t"/>
              <a:pathLst>
                <a:path extrusionOk="0" h="23021" w="29245">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49"/>
            <p:cNvGrpSpPr/>
            <p:nvPr/>
          </p:nvGrpSpPr>
          <p:grpSpPr>
            <a:xfrm>
              <a:off x="7815937" y="1292090"/>
              <a:ext cx="594430" cy="276787"/>
              <a:chOff x="7603656" y="1520706"/>
              <a:chExt cx="657046" cy="305943"/>
            </a:xfrm>
          </p:grpSpPr>
          <p:sp>
            <p:nvSpPr>
              <p:cNvPr id="677" name="Google Shape;677;p49"/>
              <p:cNvSpPr/>
              <p:nvPr/>
            </p:nvSpPr>
            <p:spPr>
              <a:xfrm>
                <a:off x="7603656" y="1520706"/>
                <a:ext cx="296446" cy="38931"/>
              </a:xfrm>
              <a:custGeom>
                <a:rect b="b" l="l" r="r" t="t"/>
                <a:pathLst>
                  <a:path extrusionOk="0" h="1295" w="9861">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9"/>
              <p:cNvSpPr/>
              <p:nvPr/>
            </p:nvSpPr>
            <p:spPr>
              <a:xfrm>
                <a:off x="7603656" y="1611163"/>
                <a:ext cx="657046" cy="38931"/>
              </a:xfrm>
              <a:custGeom>
                <a:rect b="b" l="l" r="r" t="t"/>
                <a:pathLst>
                  <a:path extrusionOk="0" h="1295" w="21856">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9"/>
              <p:cNvSpPr/>
              <p:nvPr/>
            </p:nvSpPr>
            <p:spPr>
              <a:xfrm>
                <a:off x="7603656" y="1699576"/>
                <a:ext cx="657046" cy="38871"/>
              </a:xfrm>
              <a:custGeom>
                <a:rect b="b" l="l" r="r" t="t"/>
                <a:pathLst>
                  <a:path extrusionOk="0" h="1293" w="21856">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9"/>
              <p:cNvSpPr/>
              <p:nvPr/>
            </p:nvSpPr>
            <p:spPr>
              <a:xfrm>
                <a:off x="7603656" y="1787748"/>
                <a:ext cx="549212" cy="38901"/>
              </a:xfrm>
              <a:custGeom>
                <a:rect b="b" l="l" r="r" t="t"/>
                <a:pathLst>
                  <a:path extrusionOk="0" h="1294" w="18269">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txBox="1"/>
          <p:nvPr>
            <p:ph type="title"/>
          </p:nvPr>
        </p:nvSpPr>
        <p:spPr>
          <a:xfrm>
            <a:off x="720000" y="540000"/>
            <a:ext cx="72039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8" name="Google Shape;58;p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1" name="Google Shape;61;p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 name="Google Shape;65;p7"/>
          <p:cNvSpPr txBox="1"/>
          <p:nvPr>
            <p:ph idx="1" type="body"/>
          </p:nvPr>
        </p:nvSpPr>
        <p:spPr>
          <a:xfrm>
            <a:off x="1056600" y="1598400"/>
            <a:ext cx="3492000" cy="2595600"/>
          </a:xfrm>
          <a:prstGeom prst="rect">
            <a:avLst/>
          </a:prstGeom>
        </p:spPr>
        <p:txBody>
          <a:bodyPr anchorCtr="0" anchor="ctr" bIns="91425" lIns="91425" spcFirstLastPara="1" rIns="91425" wrap="square" tIns="91425">
            <a:noAutofit/>
          </a:bodyPr>
          <a:lstStyle>
            <a:lvl1pPr indent="-279400" lvl="0" marL="457200" rtl="0">
              <a:lnSpc>
                <a:spcPct val="100000"/>
              </a:lnSpc>
              <a:spcBef>
                <a:spcPts val="0"/>
              </a:spcBef>
              <a:spcAft>
                <a:spcPts val="0"/>
              </a:spcAft>
              <a:buSzPts val="800"/>
              <a:buFont typeface="Open Sans"/>
              <a:buChar char="●"/>
              <a:defRPr sz="1400"/>
            </a:lvl1pPr>
            <a:lvl2pPr indent="-279400" lvl="1" marL="914400" rtl="0">
              <a:lnSpc>
                <a:spcPct val="115000"/>
              </a:lnSpc>
              <a:spcBef>
                <a:spcPts val="0"/>
              </a:spcBef>
              <a:spcAft>
                <a:spcPts val="0"/>
              </a:spcAft>
              <a:buSzPts val="800"/>
              <a:buFont typeface="Open Sans"/>
              <a:buChar char="○"/>
              <a:defRPr/>
            </a:lvl2pPr>
            <a:lvl3pPr indent="-279400" lvl="2" marL="1371600" rtl="0">
              <a:lnSpc>
                <a:spcPct val="115000"/>
              </a:lnSpc>
              <a:spcBef>
                <a:spcPts val="0"/>
              </a:spcBef>
              <a:spcAft>
                <a:spcPts val="0"/>
              </a:spcAft>
              <a:buSzPts val="800"/>
              <a:buFont typeface="Open Sans"/>
              <a:buChar char="■"/>
              <a:defRPr/>
            </a:lvl3pPr>
            <a:lvl4pPr indent="-279400" lvl="3" marL="1828800" rtl="0">
              <a:lnSpc>
                <a:spcPct val="115000"/>
              </a:lnSpc>
              <a:spcBef>
                <a:spcPts val="0"/>
              </a:spcBef>
              <a:spcAft>
                <a:spcPts val="0"/>
              </a:spcAft>
              <a:buSzPts val="800"/>
              <a:buFont typeface="Open Sans"/>
              <a:buChar char="●"/>
              <a:defRPr/>
            </a:lvl4pPr>
            <a:lvl5pPr indent="-304800" lvl="4" marL="2286000" rtl="0">
              <a:lnSpc>
                <a:spcPct val="115000"/>
              </a:lnSpc>
              <a:spcBef>
                <a:spcPts val="0"/>
              </a:spcBef>
              <a:spcAft>
                <a:spcPts val="0"/>
              </a:spcAft>
              <a:buSzPts val="1200"/>
              <a:buFont typeface="Open Sans"/>
              <a:buChar char="○"/>
              <a:defRPr/>
            </a:lvl5pPr>
            <a:lvl6pPr indent="-304800" lvl="5" marL="2743200" rtl="0">
              <a:lnSpc>
                <a:spcPct val="115000"/>
              </a:lnSpc>
              <a:spcBef>
                <a:spcPts val="0"/>
              </a:spcBef>
              <a:spcAft>
                <a:spcPts val="0"/>
              </a:spcAft>
              <a:buSzPts val="1200"/>
              <a:buFont typeface="Open Sans"/>
              <a:buChar char="■"/>
              <a:defRPr/>
            </a:lvl6pPr>
            <a:lvl7pPr indent="-273050" lvl="6" marL="3200400" rtl="0">
              <a:lnSpc>
                <a:spcPct val="115000"/>
              </a:lnSpc>
              <a:spcBef>
                <a:spcPts val="0"/>
              </a:spcBef>
              <a:spcAft>
                <a:spcPts val="0"/>
              </a:spcAft>
              <a:buSzPts val="700"/>
              <a:buFont typeface="Open Sans"/>
              <a:buChar char="●"/>
              <a:defRPr/>
            </a:lvl7pPr>
            <a:lvl8pPr indent="-273050" lvl="7" marL="3657600" rtl="0">
              <a:lnSpc>
                <a:spcPct val="115000"/>
              </a:lnSpc>
              <a:spcBef>
                <a:spcPts val="0"/>
              </a:spcBef>
              <a:spcAft>
                <a:spcPts val="0"/>
              </a:spcAft>
              <a:buSzPts val="700"/>
              <a:buFont typeface="Open Sans"/>
              <a:buChar char="○"/>
              <a:defRPr/>
            </a:lvl8pPr>
            <a:lvl9pPr indent="-266700" lvl="8" marL="4114800" rtl="0">
              <a:lnSpc>
                <a:spcPct val="115000"/>
              </a:lnSpc>
              <a:spcBef>
                <a:spcPts val="0"/>
              </a:spcBef>
              <a:spcAft>
                <a:spcPts val="0"/>
              </a:spcAft>
              <a:buSzPts val="600"/>
              <a:buFont typeface="Open Sans"/>
              <a:buChar char="■"/>
              <a:defRPr/>
            </a:lvl9pPr>
          </a:lstStyle>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8" name="Google Shape;68;p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71" name="Google Shape;71;p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2" name="Shape 72"/>
        <p:cNvGrpSpPr/>
        <p:nvPr/>
      </p:nvGrpSpPr>
      <p:grpSpPr>
        <a:xfrm>
          <a:off x="0" y="0"/>
          <a:ext cx="0" cy="0"/>
          <a:chOff x="0" y="0"/>
          <a:chExt cx="0" cy="0"/>
        </a:xfrm>
      </p:grpSpPr>
      <p:sp>
        <p:nvSpPr>
          <p:cNvPr id="73" name="Google Shape;73;p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txBox="1"/>
          <p:nvPr>
            <p:ph type="title"/>
          </p:nvPr>
        </p:nvSpPr>
        <p:spPr>
          <a:xfrm>
            <a:off x="948600" y="1214800"/>
            <a:ext cx="5883600" cy="2728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9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75" name="Google Shape;75;p8"/>
          <p:cNvGrpSpPr/>
          <p:nvPr/>
        </p:nvGrpSpPr>
        <p:grpSpPr>
          <a:xfrm>
            <a:off x="8424000" y="209250"/>
            <a:ext cx="433550" cy="78899"/>
            <a:chOff x="8424000" y="285450"/>
            <a:chExt cx="433550" cy="78899"/>
          </a:xfrm>
        </p:grpSpPr>
        <p:cxnSp>
          <p:nvCxnSpPr>
            <p:cNvPr id="76" name="Google Shape;76;p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77" name="Google Shape;77;p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8"/>
            <p:cNvGrpSpPr/>
            <p:nvPr/>
          </p:nvGrpSpPr>
          <p:grpSpPr>
            <a:xfrm>
              <a:off x="8785929" y="285450"/>
              <a:ext cx="71621" cy="78899"/>
              <a:chOff x="3621700" y="273825"/>
              <a:chExt cx="100875" cy="111125"/>
            </a:xfrm>
          </p:grpSpPr>
          <p:cxnSp>
            <p:nvCxnSpPr>
              <p:cNvPr id="79" name="Google Shape;79;p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80" name="Google Shape;80;p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txBox="1"/>
          <p:nvPr>
            <p:ph type="title"/>
          </p:nvPr>
        </p:nvSpPr>
        <p:spPr>
          <a:xfrm>
            <a:off x="4437900" y="1321100"/>
            <a:ext cx="3617700" cy="797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 name="Google Shape;84;p9"/>
          <p:cNvSpPr txBox="1"/>
          <p:nvPr>
            <p:ph idx="1" type="subTitle"/>
          </p:nvPr>
        </p:nvSpPr>
        <p:spPr>
          <a:xfrm>
            <a:off x="4437900" y="2183600"/>
            <a:ext cx="36177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87" name="Google Shape;87;p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90" name="Google Shape;90;p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10"/>
          <p:cNvSpPr txBox="1"/>
          <p:nvPr>
            <p:ph type="title"/>
          </p:nvPr>
        </p:nvSpPr>
        <p:spPr>
          <a:xfrm>
            <a:off x="1342450" y="1242525"/>
            <a:ext cx="2920800" cy="265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95" name="Google Shape;95;p1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98" name="Google Shape;98;p1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616200"/>
            <a:ext cx="77040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indent="-317500" lvl="1" marL="9144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indent="-317500" lvl="2" marL="13716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indent="-317500" lvl="3" marL="18288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indent="-317500" lvl="4" marL="22860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indent="-317500" lvl="5" marL="27432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indent="-317500" lvl="6" marL="32004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indent="-317500" lvl="7" marL="36576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indent="-317500" lvl="8" marL="41148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slide" Target="/ppt/slides/slide1.xml"/><Relationship Id="rId4" Type="http://schemas.openxmlformats.org/officeDocument/2006/relationships/slide" Target="/ppt/slides/slide10.xml"/><Relationship Id="rId5" Type="http://schemas.openxmlformats.org/officeDocument/2006/relationships/slide" Target="/ppt/slid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slide" Target="/ppt/slides/slide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 Id="rId3" Type="http://schemas.openxmlformats.org/officeDocument/2006/relationships/slide" Target="/ppt/slides/slide16.xml"/><Relationship Id="rId4" Type="http://schemas.openxmlformats.org/officeDocument/2006/relationships/slide" Target="/ppt/slides/slide16.xml"/><Relationship Id="rId5" Type="http://schemas.openxmlformats.org/officeDocument/2006/relationships/image" Target="../media/image35.jpg"/><Relationship Id="rId6" Type="http://schemas.openxmlformats.org/officeDocument/2006/relationships/image" Target="../media/image19.png"/><Relationship Id="rId7" Type="http://schemas.openxmlformats.org/officeDocument/2006/relationships/image" Target="../media/image23.png"/><Relationship Id="rId8"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slide" Target="/ppt/slides/slide18.xml"/><Relationship Id="rId4" Type="http://schemas.openxmlformats.org/officeDocument/2006/relationships/slide" Target="/ppt/slides/slide18.xml"/><Relationship Id="rId5"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slide" Target="/ppt/slides/slide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3.png"/><Relationship Id="rId6" Type="http://schemas.openxmlformats.org/officeDocument/2006/relationships/image" Target="../media/image9.png"/><Relationship Id="rId7" Type="http://schemas.openxmlformats.org/officeDocument/2006/relationships/image" Target="../media/image6.png"/><Relationship Id="rId8"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slide" Target="/ppt/slides/slide21.xml"/><Relationship Id="rId4" Type="http://schemas.openxmlformats.org/officeDocument/2006/relationships/slide" Target="/ppt/slides/slide21.xml"/><Relationship Id="rId5" Type="http://schemas.openxmlformats.org/officeDocument/2006/relationships/image" Target="../media/image33.png"/><Relationship Id="rId6" Type="http://schemas.openxmlformats.org/officeDocument/2006/relationships/image" Target="../media/image3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 Id="rId3" Type="http://schemas.openxmlformats.org/officeDocument/2006/relationships/slide" Target="/ppt/slides/slide22.xml"/><Relationship Id="rId4" Type="http://schemas.openxmlformats.org/officeDocument/2006/relationships/slide" Target="/ppt/slides/slide22.xml"/><Relationship Id="rId5" Type="http://schemas.openxmlformats.org/officeDocument/2006/relationships/image" Target="../media/image27.png"/><Relationship Id="rId6" Type="http://schemas.openxmlformats.org/officeDocument/2006/relationships/image" Target="../media/image2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slide" Target="/ppt/slides/slide23.xml"/><Relationship Id="rId4" Type="http://schemas.openxmlformats.org/officeDocument/2006/relationships/slide" Target="/ppt/slides/slide23.xml"/><Relationship Id="rId5" Type="http://schemas.openxmlformats.org/officeDocument/2006/relationships/hyperlink" Target="http://drive.google.com/file/d/1J96hcAGEToyQGYSeN1XmJRYaqbt_p98p/view" TargetMode="External"/><Relationship Id="rId6"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6.xml"/><Relationship Id="rId3" Type="http://schemas.openxmlformats.org/officeDocument/2006/relationships/slide" Target="/ppt/slides/slide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31.png"/><Relationship Id="rId4" Type="http://schemas.openxmlformats.org/officeDocument/2006/relationships/image" Target="../media/image26.png"/><Relationship Id="rId5" Type="http://schemas.openxmlformats.org/officeDocument/2006/relationships/image" Target="../media/image28.png"/><Relationship Id="rId6" Type="http://schemas.openxmlformats.org/officeDocument/2006/relationships/image" Target="../media/image24.png"/><Relationship Id="rId7"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1.png"/><Relationship Id="rId7"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8.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7.png"/><Relationship Id="rId8"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6.png"/><Relationship Id="rId9" Type="http://schemas.openxmlformats.org/officeDocument/2006/relationships/image" Target="../media/image16.png"/><Relationship Id="rId5" Type="http://schemas.openxmlformats.org/officeDocument/2006/relationships/image" Target="../media/image1.png"/><Relationship Id="rId6" Type="http://schemas.openxmlformats.org/officeDocument/2006/relationships/image" Target="../media/image11.png"/><Relationship Id="rId7" Type="http://schemas.openxmlformats.org/officeDocument/2006/relationships/image" Target="../media/image7.png"/><Relationship Id="rId8" Type="http://schemas.openxmlformats.org/officeDocument/2006/relationships/image" Target="../media/image17.png"/><Relationship Id="rId11" Type="http://schemas.openxmlformats.org/officeDocument/2006/relationships/image" Target="../media/image20.png"/><Relationship Id="rId10" Type="http://schemas.openxmlformats.org/officeDocument/2006/relationships/image" Target="../media/image3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684" name="Shape 684"/>
        <p:cNvGrpSpPr/>
        <p:nvPr/>
      </p:nvGrpSpPr>
      <p:grpSpPr>
        <a:xfrm>
          <a:off x="0" y="0"/>
          <a:ext cx="0" cy="0"/>
          <a:chOff x="0" y="0"/>
          <a:chExt cx="0" cy="0"/>
        </a:xfrm>
      </p:grpSpPr>
      <p:sp>
        <p:nvSpPr>
          <p:cNvPr id="685" name="Google Shape;685;p50"/>
          <p:cNvSpPr txBox="1"/>
          <p:nvPr>
            <p:ph idx="1" type="subTitle"/>
          </p:nvPr>
        </p:nvSpPr>
        <p:spPr>
          <a:xfrm>
            <a:off x="796200" y="109800"/>
            <a:ext cx="1838700" cy="277800"/>
          </a:xfrm>
          <a:prstGeom prst="rect">
            <a:avLst/>
          </a:prstGeom>
        </p:spPr>
        <p:txBody>
          <a:bodyPr anchorCtr="0" anchor="ctr" bIns="91425" lIns="0" spcFirstLastPara="1" rIns="91425" wrap="square" tIns="91425">
            <a:noAutofit/>
          </a:bodyPr>
          <a:lstStyle/>
          <a:p>
            <a:pPr indent="0" lvl="0" marL="0" rtl="0" algn="l">
              <a:spcBef>
                <a:spcPts val="0"/>
              </a:spcBef>
              <a:spcAft>
                <a:spcPts val="0"/>
              </a:spcAft>
              <a:buNone/>
            </a:pPr>
            <a:r>
              <a:rPr lang="en" sz="1000">
                <a:latin typeface="Oswald"/>
                <a:ea typeface="Oswald"/>
                <a:cs typeface="Oswald"/>
                <a:sym typeface="Oswald"/>
              </a:rPr>
              <a:t>TEAM 1F: DISCORD ACCESSIBILITY</a:t>
            </a:r>
            <a:endParaRPr sz="1000">
              <a:solidFill>
                <a:schemeClr val="dk2"/>
              </a:solidFill>
              <a:latin typeface="Oswald"/>
              <a:ea typeface="Oswald"/>
              <a:cs typeface="Oswald"/>
              <a:sym typeface="Oswald"/>
            </a:endParaRPr>
          </a:p>
        </p:txBody>
      </p:sp>
      <p:sp>
        <p:nvSpPr>
          <p:cNvPr id="686" name="Google Shape;686;p50"/>
          <p:cNvSpPr txBox="1"/>
          <p:nvPr>
            <p:ph type="ctrTitle"/>
          </p:nvPr>
        </p:nvSpPr>
        <p:spPr>
          <a:xfrm>
            <a:off x="967600" y="1768200"/>
            <a:ext cx="4087800" cy="160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/DISCORD</a:t>
            </a:r>
            <a:endParaRPr/>
          </a:p>
          <a:p>
            <a:pPr indent="0" lvl="0" marL="0" rtl="0" algn="l">
              <a:spcBef>
                <a:spcPts val="0"/>
              </a:spcBef>
              <a:spcAft>
                <a:spcPts val="0"/>
              </a:spcAft>
              <a:buNone/>
            </a:pPr>
            <a:r>
              <a:rPr lang="en"/>
              <a:t>ACCESSIBILITY</a:t>
            </a:r>
            <a:r>
              <a:rPr lang="en"/>
              <a:t> </a:t>
            </a:r>
            <a:endParaRPr/>
          </a:p>
        </p:txBody>
      </p:sp>
      <p:grpSp>
        <p:nvGrpSpPr>
          <p:cNvPr id="687" name="Google Shape;687;p50"/>
          <p:cNvGrpSpPr/>
          <p:nvPr/>
        </p:nvGrpSpPr>
        <p:grpSpPr>
          <a:xfrm>
            <a:off x="5375029" y="1818088"/>
            <a:ext cx="2224161" cy="1884607"/>
            <a:chOff x="5375029" y="1818088"/>
            <a:chExt cx="2224161" cy="1884607"/>
          </a:xfrm>
        </p:grpSpPr>
        <p:sp>
          <p:nvSpPr>
            <p:cNvPr id="688" name="Google Shape;688;p50"/>
            <p:cNvSpPr/>
            <p:nvPr/>
          </p:nvSpPr>
          <p:spPr>
            <a:xfrm>
              <a:off x="6273950" y="3298356"/>
              <a:ext cx="426300" cy="396873"/>
            </a:xfrm>
            <a:custGeom>
              <a:rect b="b" l="l" r="r" t="t"/>
              <a:pathLst>
                <a:path extrusionOk="0" h="15982" w="17167">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0"/>
            <p:cNvSpPr/>
            <p:nvPr/>
          </p:nvSpPr>
          <p:spPr>
            <a:xfrm>
              <a:off x="6154104" y="3665446"/>
              <a:ext cx="666008" cy="37249"/>
            </a:xfrm>
            <a:custGeom>
              <a:rect b="b" l="l" r="r" t="t"/>
              <a:pathLst>
                <a:path extrusionOk="0" h="1500" w="2682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0"/>
            <p:cNvSpPr/>
            <p:nvPr/>
          </p:nvSpPr>
          <p:spPr>
            <a:xfrm>
              <a:off x="6273950" y="3303326"/>
              <a:ext cx="426300" cy="126596"/>
            </a:xfrm>
            <a:custGeom>
              <a:rect b="b" l="l" r="r" t="t"/>
              <a:pathLst>
                <a:path extrusionOk="0" h="5098" w="17167">
                  <a:moveTo>
                    <a:pt x="1" y="0"/>
                  </a:moveTo>
                  <a:lnTo>
                    <a:pt x="1" y="1156"/>
                  </a:lnTo>
                  <a:lnTo>
                    <a:pt x="17167" y="5097"/>
                  </a:lnTo>
                  <a:lnTo>
                    <a:pt x="171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0"/>
            <p:cNvSpPr/>
            <p:nvPr/>
          </p:nvSpPr>
          <p:spPr>
            <a:xfrm>
              <a:off x="5375029" y="3097292"/>
              <a:ext cx="2224098" cy="218476"/>
            </a:xfrm>
            <a:custGeom>
              <a:rect b="b" l="l" r="r" t="t"/>
              <a:pathLst>
                <a:path extrusionOk="0" h="8798" w="89564">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0"/>
            <p:cNvSpPr/>
            <p:nvPr/>
          </p:nvSpPr>
          <p:spPr>
            <a:xfrm>
              <a:off x="5375029" y="1818088"/>
              <a:ext cx="2224161" cy="1289166"/>
            </a:xfrm>
            <a:custGeom>
              <a:rect b="b" l="l" r="r" t="t"/>
              <a:pathLst>
                <a:path extrusionOk="0" h="51913" w="89564">
                  <a:moveTo>
                    <a:pt x="2361" y="1"/>
                  </a:moveTo>
                  <a:cubicBezTo>
                    <a:pt x="1057" y="1"/>
                    <a:pt x="0" y="1059"/>
                    <a:pt x="0" y="2357"/>
                  </a:cubicBezTo>
                  <a:lnTo>
                    <a:pt x="0" y="51913"/>
                  </a:lnTo>
                  <a:lnTo>
                    <a:pt x="89564" y="51913"/>
                  </a:lnTo>
                  <a:lnTo>
                    <a:pt x="89564" y="2357"/>
                  </a:lnTo>
                  <a:cubicBezTo>
                    <a:pt x="89564" y="1059"/>
                    <a:pt x="88507" y="1"/>
                    <a:pt x="87208" y="1"/>
                  </a:cubicBezTo>
                  <a:close/>
                </a:path>
              </a:pathLst>
            </a:custGeom>
            <a:gradFill>
              <a:gsLst>
                <a:gs pos="0">
                  <a:schemeClr val="lt1"/>
                </a:gs>
                <a:gs pos="100000">
                  <a:schemeClr val="dk2"/>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0"/>
            <p:cNvSpPr/>
            <p:nvPr/>
          </p:nvSpPr>
          <p:spPr>
            <a:xfrm>
              <a:off x="5434356" y="1871380"/>
              <a:ext cx="2105483" cy="1171978"/>
            </a:xfrm>
            <a:custGeom>
              <a:rect b="b" l="l" r="r" t="t"/>
              <a:pathLst>
                <a:path extrusionOk="0" h="47194" w="84785">
                  <a:moveTo>
                    <a:pt x="1" y="0"/>
                  </a:moveTo>
                  <a:lnTo>
                    <a:pt x="1" y="47193"/>
                  </a:lnTo>
                  <a:lnTo>
                    <a:pt x="84785" y="47193"/>
                  </a:lnTo>
                  <a:lnTo>
                    <a:pt x="84785" y="0"/>
                  </a:lnTo>
                  <a:close/>
                </a:path>
              </a:pathLst>
            </a:custGeom>
            <a:gradFill>
              <a:gsLst>
                <a:gs pos="0">
                  <a:srgbClr val="80DFFF"/>
                </a:gs>
                <a:gs pos="100000">
                  <a:srgbClr val="318FFA">
                    <a:alpha val="71764"/>
                  </a:srgbClr>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0"/>
            <p:cNvSpPr/>
            <p:nvPr/>
          </p:nvSpPr>
          <p:spPr>
            <a:xfrm>
              <a:off x="5527258" y="1968354"/>
              <a:ext cx="677425" cy="476599"/>
            </a:xfrm>
            <a:custGeom>
              <a:rect b="b" l="l" r="r" t="t"/>
              <a:pathLst>
                <a:path extrusionOk="0" h="19192" w="27279">
                  <a:moveTo>
                    <a:pt x="2746" y="0"/>
                  </a:moveTo>
                  <a:cubicBezTo>
                    <a:pt x="1231" y="0"/>
                    <a:pt x="1" y="1230"/>
                    <a:pt x="1" y="2740"/>
                  </a:cubicBezTo>
                  <a:lnTo>
                    <a:pt x="1" y="16451"/>
                  </a:lnTo>
                  <a:cubicBezTo>
                    <a:pt x="1" y="17967"/>
                    <a:pt x="1231" y="19191"/>
                    <a:pt x="2746" y="19191"/>
                  </a:cubicBezTo>
                  <a:lnTo>
                    <a:pt x="24538" y="19191"/>
                  </a:lnTo>
                  <a:cubicBezTo>
                    <a:pt x="26054" y="19191"/>
                    <a:pt x="27278" y="17967"/>
                    <a:pt x="27278" y="16451"/>
                  </a:cubicBezTo>
                  <a:lnTo>
                    <a:pt x="27278" y="2740"/>
                  </a:lnTo>
                  <a:cubicBezTo>
                    <a:pt x="27278" y="1230"/>
                    <a:pt x="26054" y="0"/>
                    <a:pt x="24538" y="0"/>
                  </a:cubicBezTo>
                  <a:close/>
                </a:path>
              </a:pathLst>
            </a:custGeom>
            <a:gradFill>
              <a:gsLst>
                <a:gs pos="0">
                  <a:srgbClr val="3DB0FD"/>
                </a:gs>
                <a:gs pos="100000">
                  <a:srgbClr val="308EF7"/>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0"/>
            <p:cNvSpPr/>
            <p:nvPr/>
          </p:nvSpPr>
          <p:spPr>
            <a:xfrm>
              <a:off x="5527258" y="2497898"/>
              <a:ext cx="1407769" cy="476698"/>
            </a:xfrm>
            <a:custGeom>
              <a:rect b="b" l="l" r="r" t="t"/>
              <a:pathLst>
                <a:path extrusionOk="0" h="19196" w="56689">
                  <a:moveTo>
                    <a:pt x="2746" y="0"/>
                  </a:moveTo>
                  <a:cubicBezTo>
                    <a:pt x="1231" y="0"/>
                    <a:pt x="1" y="1230"/>
                    <a:pt x="1" y="2746"/>
                  </a:cubicBezTo>
                  <a:lnTo>
                    <a:pt x="1" y="16450"/>
                  </a:lnTo>
                  <a:cubicBezTo>
                    <a:pt x="1" y="17965"/>
                    <a:pt x="1231" y="19195"/>
                    <a:pt x="2746" y="19195"/>
                  </a:cubicBezTo>
                  <a:lnTo>
                    <a:pt x="53949" y="19195"/>
                  </a:lnTo>
                  <a:cubicBezTo>
                    <a:pt x="55459" y="19195"/>
                    <a:pt x="56689" y="17965"/>
                    <a:pt x="56689" y="16450"/>
                  </a:cubicBezTo>
                  <a:lnTo>
                    <a:pt x="56689" y="2746"/>
                  </a:lnTo>
                  <a:cubicBezTo>
                    <a:pt x="56689" y="1230"/>
                    <a:pt x="55459" y="0"/>
                    <a:pt x="53949" y="0"/>
                  </a:cubicBezTo>
                  <a:close/>
                </a:path>
              </a:pathLst>
            </a:custGeom>
            <a:gradFill>
              <a:gsLst>
                <a:gs pos="0">
                  <a:srgbClr val="3DB0FD"/>
                </a:gs>
                <a:gs pos="100000">
                  <a:srgbClr val="308EF7"/>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0"/>
            <p:cNvSpPr/>
            <p:nvPr/>
          </p:nvSpPr>
          <p:spPr>
            <a:xfrm>
              <a:off x="6257635" y="1968354"/>
              <a:ext cx="677400" cy="476599"/>
            </a:xfrm>
            <a:custGeom>
              <a:rect b="b" l="l" r="r" t="t"/>
              <a:pathLst>
                <a:path extrusionOk="0" h="19192" w="27278">
                  <a:moveTo>
                    <a:pt x="2740" y="0"/>
                  </a:moveTo>
                  <a:cubicBezTo>
                    <a:pt x="1225" y="0"/>
                    <a:pt x="0" y="1230"/>
                    <a:pt x="0" y="2740"/>
                  </a:cubicBezTo>
                  <a:lnTo>
                    <a:pt x="0" y="16451"/>
                  </a:lnTo>
                  <a:cubicBezTo>
                    <a:pt x="0" y="17967"/>
                    <a:pt x="1225" y="19191"/>
                    <a:pt x="2740" y="19191"/>
                  </a:cubicBezTo>
                  <a:lnTo>
                    <a:pt x="24538" y="19191"/>
                  </a:lnTo>
                  <a:cubicBezTo>
                    <a:pt x="26048" y="19191"/>
                    <a:pt x="27278" y="17967"/>
                    <a:pt x="27278" y="16451"/>
                  </a:cubicBezTo>
                  <a:lnTo>
                    <a:pt x="27278" y="2740"/>
                  </a:lnTo>
                  <a:cubicBezTo>
                    <a:pt x="27278" y="1230"/>
                    <a:pt x="26048" y="0"/>
                    <a:pt x="24538" y="0"/>
                  </a:cubicBezTo>
                  <a:close/>
                </a:path>
              </a:pathLst>
            </a:custGeom>
            <a:gradFill>
              <a:gsLst>
                <a:gs pos="0">
                  <a:srgbClr val="3DB0FD"/>
                </a:gs>
                <a:gs pos="100000">
                  <a:srgbClr val="308EF7"/>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0"/>
            <p:cNvSpPr/>
            <p:nvPr/>
          </p:nvSpPr>
          <p:spPr>
            <a:xfrm>
              <a:off x="7002489" y="1968354"/>
              <a:ext cx="479554" cy="221338"/>
            </a:xfrm>
            <a:custGeom>
              <a:rect b="b" l="l" r="r" t="t"/>
              <a:pathLst>
                <a:path extrusionOk="0" h="8913" w="19311">
                  <a:moveTo>
                    <a:pt x="2746" y="0"/>
                  </a:moveTo>
                  <a:cubicBezTo>
                    <a:pt x="1230" y="0"/>
                    <a:pt x="1" y="1230"/>
                    <a:pt x="1" y="2740"/>
                  </a:cubicBezTo>
                  <a:lnTo>
                    <a:pt x="1" y="6167"/>
                  </a:lnTo>
                  <a:cubicBezTo>
                    <a:pt x="1" y="7682"/>
                    <a:pt x="1230" y="8912"/>
                    <a:pt x="2746" y="8912"/>
                  </a:cubicBezTo>
                  <a:lnTo>
                    <a:pt x="16571" y="8912"/>
                  </a:lnTo>
                  <a:cubicBezTo>
                    <a:pt x="18081" y="8912"/>
                    <a:pt x="19311" y="7682"/>
                    <a:pt x="19311" y="6167"/>
                  </a:cubicBezTo>
                  <a:lnTo>
                    <a:pt x="19311" y="2740"/>
                  </a:lnTo>
                  <a:cubicBezTo>
                    <a:pt x="19311" y="1230"/>
                    <a:pt x="18081" y="0"/>
                    <a:pt x="16571" y="0"/>
                  </a:cubicBezTo>
                  <a:close/>
                </a:path>
              </a:pathLst>
            </a:custGeom>
            <a:gradFill>
              <a:gsLst>
                <a:gs pos="0">
                  <a:srgbClr val="3DB0FD"/>
                </a:gs>
                <a:gs pos="100000">
                  <a:srgbClr val="308EF7"/>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0"/>
            <p:cNvSpPr/>
            <p:nvPr/>
          </p:nvSpPr>
          <p:spPr>
            <a:xfrm>
              <a:off x="7002489" y="2241370"/>
              <a:ext cx="479554" cy="733225"/>
            </a:xfrm>
            <a:custGeom>
              <a:rect b="b" l="l" r="r" t="t"/>
              <a:pathLst>
                <a:path extrusionOk="0" h="29526" w="19311">
                  <a:moveTo>
                    <a:pt x="2746" y="1"/>
                  </a:moveTo>
                  <a:cubicBezTo>
                    <a:pt x="1230" y="1"/>
                    <a:pt x="1" y="1231"/>
                    <a:pt x="1" y="2741"/>
                  </a:cubicBezTo>
                  <a:lnTo>
                    <a:pt x="1" y="26780"/>
                  </a:lnTo>
                  <a:cubicBezTo>
                    <a:pt x="1" y="28295"/>
                    <a:pt x="1230" y="29525"/>
                    <a:pt x="2746" y="29525"/>
                  </a:cubicBezTo>
                  <a:lnTo>
                    <a:pt x="16571" y="29525"/>
                  </a:lnTo>
                  <a:cubicBezTo>
                    <a:pt x="18081" y="29525"/>
                    <a:pt x="19311" y="28295"/>
                    <a:pt x="19311" y="26780"/>
                  </a:cubicBezTo>
                  <a:lnTo>
                    <a:pt x="19311" y="2741"/>
                  </a:lnTo>
                  <a:cubicBezTo>
                    <a:pt x="19311" y="1231"/>
                    <a:pt x="18081" y="1"/>
                    <a:pt x="16571" y="1"/>
                  </a:cubicBezTo>
                  <a:close/>
                </a:path>
              </a:pathLst>
            </a:custGeom>
            <a:gradFill>
              <a:gsLst>
                <a:gs pos="0">
                  <a:srgbClr val="3DB0FD"/>
                </a:gs>
                <a:gs pos="100000">
                  <a:srgbClr val="308EF7"/>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50"/>
          <p:cNvGrpSpPr/>
          <p:nvPr/>
        </p:nvGrpSpPr>
        <p:grpSpPr>
          <a:xfrm>
            <a:off x="7118242" y="1435741"/>
            <a:ext cx="795392" cy="626115"/>
            <a:chOff x="7542675" y="1392460"/>
            <a:chExt cx="879178" cy="692069"/>
          </a:xfrm>
        </p:grpSpPr>
        <p:sp>
          <p:nvSpPr>
            <p:cNvPr id="700" name="Google Shape;700;p50"/>
            <p:cNvSpPr/>
            <p:nvPr/>
          </p:nvSpPr>
          <p:spPr>
            <a:xfrm>
              <a:off x="7542675" y="1392460"/>
              <a:ext cx="879178" cy="692069"/>
            </a:xfrm>
            <a:custGeom>
              <a:rect b="b" l="l" r="r" t="t"/>
              <a:pathLst>
                <a:path extrusionOk="0" h="23021" w="29245">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50"/>
            <p:cNvGrpSpPr/>
            <p:nvPr/>
          </p:nvGrpSpPr>
          <p:grpSpPr>
            <a:xfrm>
              <a:off x="7603656" y="1520706"/>
              <a:ext cx="657046" cy="305943"/>
              <a:chOff x="7603656" y="1520706"/>
              <a:chExt cx="657046" cy="305943"/>
            </a:xfrm>
          </p:grpSpPr>
          <p:sp>
            <p:nvSpPr>
              <p:cNvPr id="702" name="Google Shape;702;p50"/>
              <p:cNvSpPr/>
              <p:nvPr/>
            </p:nvSpPr>
            <p:spPr>
              <a:xfrm>
                <a:off x="7603656" y="1520706"/>
                <a:ext cx="296446" cy="38931"/>
              </a:xfrm>
              <a:custGeom>
                <a:rect b="b" l="l" r="r" t="t"/>
                <a:pathLst>
                  <a:path extrusionOk="0" h="1295" w="9861">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0"/>
              <p:cNvSpPr/>
              <p:nvPr/>
            </p:nvSpPr>
            <p:spPr>
              <a:xfrm>
                <a:off x="7603656" y="1611163"/>
                <a:ext cx="657046" cy="38931"/>
              </a:xfrm>
              <a:custGeom>
                <a:rect b="b" l="l" r="r" t="t"/>
                <a:pathLst>
                  <a:path extrusionOk="0" h="1295" w="21856">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0"/>
              <p:cNvSpPr/>
              <p:nvPr/>
            </p:nvSpPr>
            <p:spPr>
              <a:xfrm>
                <a:off x="7603656" y="1699576"/>
                <a:ext cx="657046" cy="38871"/>
              </a:xfrm>
              <a:custGeom>
                <a:rect b="b" l="l" r="r" t="t"/>
                <a:pathLst>
                  <a:path extrusionOk="0" h="1293" w="21856">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0"/>
              <p:cNvSpPr/>
              <p:nvPr/>
            </p:nvSpPr>
            <p:spPr>
              <a:xfrm>
                <a:off x="7603656" y="1787748"/>
                <a:ext cx="549212" cy="38901"/>
              </a:xfrm>
              <a:custGeom>
                <a:rect b="b" l="l" r="r" t="t"/>
                <a:pathLst>
                  <a:path extrusionOk="0" h="1294" w="18269">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 name="Google Shape;706;p50"/>
          <p:cNvGrpSpPr/>
          <p:nvPr/>
        </p:nvGrpSpPr>
        <p:grpSpPr>
          <a:xfrm>
            <a:off x="299286" y="189025"/>
            <a:ext cx="133205" cy="119344"/>
            <a:chOff x="222150" y="185025"/>
            <a:chExt cx="170100" cy="152400"/>
          </a:xfrm>
        </p:grpSpPr>
        <p:cxnSp>
          <p:nvCxnSpPr>
            <p:cNvPr id="707" name="Google Shape;707;p50"/>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08" name="Google Shape;708;p50"/>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09" name="Google Shape;709;p50"/>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710" name="Google Shape;710;p50"/>
          <p:cNvGrpSpPr/>
          <p:nvPr/>
        </p:nvGrpSpPr>
        <p:grpSpPr>
          <a:xfrm>
            <a:off x="5055410" y="2845326"/>
            <a:ext cx="633471" cy="733893"/>
            <a:chOff x="5055410" y="2845326"/>
            <a:chExt cx="633471" cy="733893"/>
          </a:xfrm>
        </p:grpSpPr>
        <p:grpSp>
          <p:nvGrpSpPr>
            <p:cNvPr id="711" name="Google Shape;711;p50"/>
            <p:cNvGrpSpPr/>
            <p:nvPr/>
          </p:nvGrpSpPr>
          <p:grpSpPr>
            <a:xfrm>
              <a:off x="5055410" y="2845326"/>
              <a:ext cx="633471" cy="733893"/>
              <a:chOff x="5418807" y="2497285"/>
              <a:chExt cx="700200" cy="811200"/>
            </a:xfrm>
          </p:grpSpPr>
          <p:sp>
            <p:nvSpPr>
              <p:cNvPr id="712" name="Google Shape;712;p50"/>
              <p:cNvSpPr/>
              <p:nvPr/>
            </p:nvSpPr>
            <p:spPr>
              <a:xfrm>
                <a:off x="5418807" y="2497285"/>
                <a:ext cx="700200" cy="811200"/>
              </a:xfrm>
              <a:prstGeom prst="roundRect">
                <a:avLst>
                  <a:gd fmla="val 18711" name="adj"/>
                </a:avLst>
              </a:prstGeom>
              <a:gradFill>
                <a:gsLst>
                  <a:gs pos="0">
                    <a:srgbClr val="FFFFFF">
                      <a:alpha val="85710"/>
                    </a:srgbClr>
                  </a:gs>
                  <a:gs pos="100000">
                    <a:srgbClr val="C5C7F4">
                      <a:alpha val="85710"/>
                    </a:srgbClr>
                  </a:gs>
                </a:gsLst>
                <a:lin ang="5400012" scaled="0"/>
              </a:gradFill>
              <a:ln>
                <a:noFill/>
              </a:ln>
              <a:effectLst>
                <a:outerShdw blurRad="57150" rotWithShape="0" algn="bl" dir="5400000" dist="19050">
                  <a:schemeClr val="dk1">
                    <a:alpha val="29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 name="Google Shape;713;p50"/>
              <p:cNvGrpSpPr/>
              <p:nvPr/>
            </p:nvGrpSpPr>
            <p:grpSpPr>
              <a:xfrm>
                <a:off x="5600579" y="2592573"/>
                <a:ext cx="336576" cy="344118"/>
                <a:chOff x="3409000" y="1026975"/>
                <a:chExt cx="355075" cy="363032"/>
              </a:xfrm>
            </p:grpSpPr>
            <p:sp>
              <p:nvSpPr>
                <p:cNvPr id="714" name="Google Shape;714;p50"/>
                <p:cNvSpPr/>
                <p:nvPr/>
              </p:nvSpPr>
              <p:spPr>
                <a:xfrm>
                  <a:off x="3409000" y="1026975"/>
                  <a:ext cx="355075" cy="355225"/>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0"/>
                <p:cNvSpPr/>
                <p:nvPr/>
              </p:nvSpPr>
              <p:spPr>
                <a:xfrm>
                  <a:off x="3528425" y="1078900"/>
                  <a:ext cx="116400" cy="116250"/>
                </a:xfrm>
                <a:custGeom>
                  <a:rect b="b" l="l" r="r" t="t"/>
                  <a:pathLst>
                    <a:path extrusionOk="0" h="4650" w="4656">
                      <a:moveTo>
                        <a:pt x="2327" y="0"/>
                      </a:moveTo>
                      <a:cubicBezTo>
                        <a:pt x="1041" y="0"/>
                        <a:pt x="0" y="1041"/>
                        <a:pt x="0" y="2322"/>
                      </a:cubicBezTo>
                      <a:cubicBezTo>
                        <a:pt x="0" y="3609"/>
                        <a:pt x="1041" y="4650"/>
                        <a:pt x="2327" y="4650"/>
                      </a:cubicBezTo>
                      <a:cubicBezTo>
                        <a:pt x="3609" y="4650"/>
                        <a:pt x="4655" y="3609"/>
                        <a:pt x="4655" y="2322"/>
                      </a:cubicBezTo>
                      <a:cubicBezTo>
                        <a:pt x="4655" y="1041"/>
                        <a:pt x="3609" y="0"/>
                        <a:pt x="23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0"/>
                <p:cNvSpPr/>
                <p:nvPr/>
              </p:nvSpPr>
              <p:spPr>
                <a:xfrm>
                  <a:off x="3464200" y="1246832"/>
                  <a:ext cx="244825" cy="143175"/>
                </a:xfrm>
                <a:custGeom>
                  <a:rect b="b" l="l" r="r" t="t"/>
                  <a:pathLst>
                    <a:path extrusionOk="0" h="5727" w="9793">
                      <a:moveTo>
                        <a:pt x="4896" y="1"/>
                      </a:moveTo>
                      <a:cubicBezTo>
                        <a:pt x="2551" y="1"/>
                        <a:pt x="572" y="1597"/>
                        <a:pt x="1" y="3765"/>
                      </a:cubicBezTo>
                      <a:cubicBezTo>
                        <a:pt x="1276" y="4984"/>
                        <a:pt x="3003" y="5726"/>
                        <a:pt x="4896" y="5726"/>
                      </a:cubicBezTo>
                      <a:cubicBezTo>
                        <a:pt x="6790" y="5726"/>
                        <a:pt x="8517" y="4984"/>
                        <a:pt x="9792" y="3765"/>
                      </a:cubicBezTo>
                      <a:cubicBezTo>
                        <a:pt x="9215" y="1597"/>
                        <a:pt x="7236" y="1"/>
                        <a:pt x="4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 name="Google Shape;717;p50"/>
            <p:cNvGrpSpPr/>
            <p:nvPr/>
          </p:nvGrpSpPr>
          <p:grpSpPr>
            <a:xfrm>
              <a:off x="5195602" y="3311831"/>
              <a:ext cx="352067" cy="169406"/>
              <a:chOff x="5528432" y="2979624"/>
              <a:chExt cx="480900" cy="187251"/>
            </a:xfrm>
          </p:grpSpPr>
          <p:sp>
            <p:nvSpPr>
              <p:cNvPr id="718" name="Google Shape;718;p50"/>
              <p:cNvSpPr/>
              <p:nvPr/>
            </p:nvSpPr>
            <p:spPr>
              <a:xfrm>
                <a:off x="5528432" y="2979624"/>
                <a:ext cx="480900" cy="40800"/>
              </a:xfrm>
              <a:prstGeom prst="roundRect">
                <a:avLst>
                  <a:gd fmla="val 50000" name="adj"/>
                </a:avLst>
              </a:prstGeom>
              <a:solidFill>
                <a:schemeClr val="accent6">
                  <a:alpha val="53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0"/>
              <p:cNvSpPr/>
              <p:nvPr/>
            </p:nvSpPr>
            <p:spPr>
              <a:xfrm>
                <a:off x="5528432" y="3052849"/>
                <a:ext cx="480900" cy="40800"/>
              </a:xfrm>
              <a:prstGeom prst="roundRect">
                <a:avLst>
                  <a:gd fmla="val 50000" name="adj"/>
                </a:avLst>
              </a:prstGeom>
              <a:solidFill>
                <a:schemeClr val="accent6">
                  <a:alpha val="53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0"/>
              <p:cNvSpPr/>
              <p:nvPr/>
            </p:nvSpPr>
            <p:spPr>
              <a:xfrm>
                <a:off x="5610449" y="3126075"/>
                <a:ext cx="316800" cy="40800"/>
              </a:xfrm>
              <a:prstGeom prst="roundRect">
                <a:avLst>
                  <a:gd fmla="val 50000" name="adj"/>
                </a:avLst>
              </a:prstGeom>
              <a:solidFill>
                <a:schemeClr val="accent6">
                  <a:alpha val="5357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1" name="Google Shape;721;p50"/>
          <p:cNvGrpSpPr/>
          <p:nvPr/>
        </p:nvGrpSpPr>
        <p:grpSpPr>
          <a:xfrm>
            <a:off x="7427195" y="2464693"/>
            <a:ext cx="694832" cy="494692"/>
            <a:chOff x="3336290" y="764021"/>
            <a:chExt cx="810300" cy="576900"/>
          </a:xfrm>
        </p:grpSpPr>
        <p:sp>
          <p:nvSpPr>
            <p:cNvPr id="722" name="Google Shape;722;p50"/>
            <p:cNvSpPr/>
            <p:nvPr/>
          </p:nvSpPr>
          <p:spPr>
            <a:xfrm rot="-5401788">
              <a:off x="3452990" y="647471"/>
              <a:ext cx="576900" cy="810000"/>
            </a:xfrm>
            <a:prstGeom prst="roundRect">
              <a:avLst>
                <a:gd fmla="val 7267" name="adj"/>
              </a:avLst>
            </a:prstGeom>
            <a:gradFill>
              <a:gsLst>
                <a:gs pos="0">
                  <a:srgbClr val="FFFFFF"/>
                </a:gs>
                <a:gs pos="100000">
                  <a:srgbClr val="C5C7F4"/>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0"/>
            <p:cNvSpPr/>
            <p:nvPr/>
          </p:nvSpPr>
          <p:spPr>
            <a:xfrm>
              <a:off x="3414726" y="1013671"/>
              <a:ext cx="653730" cy="281110"/>
            </a:xfrm>
            <a:custGeom>
              <a:rect b="b" l="l" r="r" t="t"/>
              <a:pathLst>
                <a:path extrusionOk="0" h="14176" w="28015">
                  <a:moveTo>
                    <a:pt x="7411" y="1"/>
                  </a:moveTo>
                  <a:cubicBezTo>
                    <a:pt x="6941" y="1"/>
                    <a:pt x="6471" y="194"/>
                    <a:pt x="6132" y="580"/>
                  </a:cubicBezTo>
                  <a:lnTo>
                    <a:pt x="429" y="7037"/>
                  </a:lnTo>
                  <a:cubicBezTo>
                    <a:pt x="154" y="7353"/>
                    <a:pt x="0" y="7752"/>
                    <a:pt x="0" y="8170"/>
                  </a:cubicBezTo>
                  <a:lnTo>
                    <a:pt x="0" y="12472"/>
                  </a:lnTo>
                  <a:cubicBezTo>
                    <a:pt x="0" y="13409"/>
                    <a:pt x="766" y="14175"/>
                    <a:pt x="1711" y="14175"/>
                  </a:cubicBezTo>
                  <a:lnTo>
                    <a:pt x="26304" y="14175"/>
                  </a:lnTo>
                  <a:cubicBezTo>
                    <a:pt x="27249" y="14175"/>
                    <a:pt x="28015" y="13409"/>
                    <a:pt x="28015" y="12472"/>
                  </a:cubicBezTo>
                  <a:lnTo>
                    <a:pt x="28015" y="8742"/>
                  </a:lnTo>
                  <a:cubicBezTo>
                    <a:pt x="28015" y="8245"/>
                    <a:pt x="27798" y="7776"/>
                    <a:pt x="27420" y="7449"/>
                  </a:cubicBezTo>
                  <a:lnTo>
                    <a:pt x="22816" y="3486"/>
                  </a:lnTo>
                  <a:cubicBezTo>
                    <a:pt x="22496" y="3210"/>
                    <a:pt x="22100" y="3072"/>
                    <a:pt x="21705" y="3072"/>
                  </a:cubicBezTo>
                  <a:cubicBezTo>
                    <a:pt x="21289" y="3072"/>
                    <a:pt x="20874" y="3224"/>
                    <a:pt x="20546" y="3526"/>
                  </a:cubicBezTo>
                  <a:lnTo>
                    <a:pt x="16959" y="6826"/>
                  </a:lnTo>
                  <a:cubicBezTo>
                    <a:pt x="16631" y="7127"/>
                    <a:pt x="16216" y="7277"/>
                    <a:pt x="15803" y="7277"/>
                  </a:cubicBezTo>
                  <a:cubicBezTo>
                    <a:pt x="15352" y="7277"/>
                    <a:pt x="14902" y="7099"/>
                    <a:pt x="14568" y="6746"/>
                  </a:cubicBezTo>
                  <a:lnTo>
                    <a:pt x="8648" y="529"/>
                  </a:lnTo>
                  <a:cubicBezTo>
                    <a:pt x="8310" y="177"/>
                    <a:pt x="7860" y="1"/>
                    <a:pt x="7411" y="1"/>
                  </a:cubicBezTo>
                  <a:close/>
                </a:path>
              </a:pathLst>
            </a:custGeom>
            <a:gradFill>
              <a:gsLst>
                <a:gs pos="0">
                  <a:srgbClr val="8D90E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0"/>
            <p:cNvSpPr/>
            <p:nvPr/>
          </p:nvSpPr>
          <p:spPr>
            <a:xfrm>
              <a:off x="3848871" y="832785"/>
              <a:ext cx="144823" cy="144867"/>
            </a:xfrm>
            <a:custGeom>
              <a:rect b="b" l="l" r="r" t="t"/>
              <a:pathLst>
                <a:path extrusionOk="0" h="4417" w="4416">
                  <a:moveTo>
                    <a:pt x="2208" y="1"/>
                  </a:moveTo>
                  <a:cubicBezTo>
                    <a:pt x="991" y="1"/>
                    <a:pt x="1" y="990"/>
                    <a:pt x="1" y="2209"/>
                  </a:cubicBezTo>
                  <a:cubicBezTo>
                    <a:pt x="1" y="3427"/>
                    <a:pt x="991" y="4417"/>
                    <a:pt x="2208" y="4417"/>
                  </a:cubicBezTo>
                  <a:cubicBezTo>
                    <a:pt x="3427" y="4417"/>
                    <a:pt x="4416" y="3427"/>
                    <a:pt x="4416" y="2209"/>
                  </a:cubicBezTo>
                  <a:cubicBezTo>
                    <a:pt x="4416" y="990"/>
                    <a:pt x="3427" y="1"/>
                    <a:pt x="2208" y="1"/>
                  </a:cubicBezTo>
                  <a:close/>
                </a:path>
              </a:pathLst>
            </a:custGeom>
            <a:gradFill>
              <a:gsLst>
                <a:gs pos="0">
                  <a:srgbClr val="FFF68E"/>
                </a:gs>
                <a:gs pos="100000">
                  <a:srgbClr val="FFD966"/>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50"/>
          <p:cNvGrpSpPr/>
          <p:nvPr/>
        </p:nvGrpSpPr>
        <p:grpSpPr>
          <a:xfrm>
            <a:off x="5159411" y="1731360"/>
            <a:ext cx="999286" cy="251306"/>
            <a:chOff x="6394932" y="2541500"/>
            <a:chExt cx="959100" cy="241200"/>
          </a:xfrm>
        </p:grpSpPr>
        <p:sp>
          <p:nvSpPr>
            <p:cNvPr id="726" name="Google Shape;726;p50"/>
            <p:cNvSpPr/>
            <p:nvPr/>
          </p:nvSpPr>
          <p:spPr>
            <a:xfrm rot="-5400000">
              <a:off x="6753882" y="2182550"/>
              <a:ext cx="241200" cy="959100"/>
            </a:xfrm>
            <a:prstGeom prst="roundRect">
              <a:avLst>
                <a:gd fmla="val 7267" name="adj"/>
              </a:avLst>
            </a:prstGeom>
            <a:gradFill>
              <a:gsLst>
                <a:gs pos="0">
                  <a:srgbClr val="FFFFFF"/>
                </a:gs>
                <a:gs pos="100000">
                  <a:srgbClr val="C5C7F4"/>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0"/>
            <p:cNvSpPr/>
            <p:nvPr/>
          </p:nvSpPr>
          <p:spPr>
            <a:xfrm rot="-5400000">
              <a:off x="6465475" y="2584700"/>
              <a:ext cx="152700" cy="154800"/>
            </a:xfrm>
            <a:prstGeom prst="roundRect">
              <a:avLst>
                <a:gd fmla="val 7267" name="adj"/>
              </a:avLst>
            </a:prstGeom>
            <a:gradFill>
              <a:gsLst>
                <a:gs pos="0">
                  <a:srgbClr val="E9A984"/>
                </a:gs>
                <a:gs pos="100000">
                  <a:srgbClr val="E57C85"/>
                </a:gs>
              </a:gsLst>
              <a:lin ang="2700006"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0"/>
            <p:cNvSpPr/>
            <p:nvPr/>
          </p:nvSpPr>
          <p:spPr>
            <a:xfrm rot="-5400000">
              <a:off x="6687242" y="2584700"/>
              <a:ext cx="152700" cy="154800"/>
            </a:xfrm>
            <a:prstGeom prst="roundRect">
              <a:avLst>
                <a:gd fmla="val 7267" name="adj"/>
              </a:avLst>
            </a:prstGeom>
            <a:gradFill>
              <a:gsLst>
                <a:gs pos="0">
                  <a:srgbClr val="3DB0FD"/>
                </a:gs>
                <a:gs pos="100000">
                  <a:srgbClr val="308EF7"/>
                </a:gs>
              </a:gsLst>
              <a:lin ang="2700006"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0"/>
            <p:cNvSpPr/>
            <p:nvPr/>
          </p:nvSpPr>
          <p:spPr>
            <a:xfrm rot="-5400000">
              <a:off x="6909008" y="2584700"/>
              <a:ext cx="152700" cy="154800"/>
            </a:xfrm>
            <a:prstGeom prst="roundRect">
              <a:avLst>
                <a:gd fmla="val 7267" name="adj"/>
              </a:avLst>
            </a:prstGeom>
            <a:gradFill>
              <a:gsLst>
                <a:gs pos="0">
                  <a:srgbClr val="E57C85"/>
                </a:gs>
                <a:gs pos="100000">
                  <a:schemeClr val="accent6"/>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0"/>
            <p:cNvSpPr/>
            <p:nvPr/>
          </p:nvSpPr>
          <p:spPr>
            <a:xfrm rot="-5400000">
              <a:off x="7130775" y="2584700"/>
              <a:ext cx="152700" cy="154800"/>
            </a:xfrm>
            <a:prstGeom prst="roundRect">
              <a:avLst>
                <a:gd fmla="val 7267" name="adj"/>
              </a:avLst>
            </a:prstGeom>
            <a:gradFill>
              <a:gsLst>
                <a:gs pos="0">
                  <a:schemeClr val="lt2"/>
                </a:gs>
                <a:gs pos="100000">
                  <a:srgbClr val="E57C85"/>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50"/>
          <p:cNvGrpSpPr/>
          <p:nvPr/>
        </p:nvGrpSpPr>
        <p:grpSpPr>
          <a:xfrm>
            <a:off x="286617" y="3999999"/>
            <a:ext cx="145867" cy="958251"/>
            <a:chOff x="286625" y="3923799"/>
            <a:chExt cx="145867" cy="958251"/>
          </a:xfrm>
        </p:grpSpPr>
        <p:sp>
          <p:nvSpPr>
            <p:cNvPr id="732" name="Google Shape;732;p50"/>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 name="Google Shape;733;p50"/>
            <p:cNvGrpSpPr/>
            <p:nvPr/>
          </p:nvGrpSpPr>
          <p:grpSpPr>
            <a:xfrm>
              <a:off x="298112" y="4342643"/>
              <a:ext cx="110182" cy="126862"/>
              <a:chOff x="281100" y="2027800"/>
              <a:chExt cx="140700" cy="162000"/>
            </a:xfrm>
          </p:grpSpPr>
          <p:sp>
            <p:nvSpPr>
              <p:cNvPr id="734" name="Google Shape;734;p50"/>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 name="Google Shape;735;p50"/>
              <p:cNvGrpSpPr/>
              <p:nvPr/>
            </p:nvGrpSpPr>
            <p:grpSpPr>
              <a:xfrm>
                <a:off x="308875" y="2088450"/>
                <a:ext cx="85200" cy="40700"/>
                <a:chOff x="308875" y="2087000"/>
                <a:chExt cx="85200" cy="40700"/>
              </a:xfrm>
            </p:grpSpPr>
            <p:cxnSp>
              <p:nvCxnSpPr>
                <p:cNvPr id="736" name="Google Shape;736;p50"/>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737" name="Google Shape;737;p50"/>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738" name="Google Shape;738;p50"/>
            <p:cNvGrpSpPr/>
            <p:nvPr/>
          </p:nvGrpSpPr>
          <p:grpSpPr>
            <a:xfrm>
              <a:off x="286625" y="3923799"/>
              <a:ext cx="133200" cy="133200"/>
              <a:chOff x="286625" y="3648899"/>
              <a:chExt cx="133200" cy="133200"/>
            </a:xfrm>
          </p:grpSpPr>
          <p:sp>
            <p:nvSpPr>
              <p:cNvPr id="739" name="Google Shape;739;p50"/>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0"/>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41" name="Google Shape;741;p50">
            <a:hlinkClick action="ppaction://hlinkshowjump?jump=nextslide"/>
          </p:cNvPr>
          <p:cNvCxnSpPr/>
          <p:nvPr/>
        </p:nvCxnSpPr>
        <p:spPr>
          <a:xfrm>
            <a:off x="1046100" y="4007188"/>
            <a:ext cx="740100" cy="0"/>
          </a:xfrm>
          <a:prstGeom prst="straightConnector1">
            <a:avLst/>
          </a:prstGeom>
          <a:noFill/>
          <a:ln cap="flat" cmpd="sng" w="9525">
            <a:solidFill>
              <a:schemeClr val="dk2"/>
            </a:solidFill>
            <a:prstDash val="solid"/>
            <a:round/>
            <a:headEnd len="med" w="med" type="none"/>
            <a:tailEnd len="med" w="med" type="stealth"/>
          </a:ln>
        </p:spPr>
      </p:cxnSp>
      <p:sp>
        <p:nvSpPr>
          <p:cNvPr id="742" name="Google Shape;742;p50"/>
          <p:cNvSpPr txBox="1"/>
          <p:nvPr>
            <p:ph idx="1" type="subTitle"/>
          </p:nvPr>
        </p:nvSpPr>
        <p:spPr>
          <a:xfrm>
            <a:off x="5239250" y="4755900"/>
            <a:ext cx="3618300" cy="277800"/>
          </a:xfrm>
          <a:prstGeom prst="rect">
            <a:avLst/>
          </a:prstGeom>
        </p:spPr>
        <p:txBody>
          <a:bodyPr anchorCtr="0" anchor="ctr" bIns="91425" lIns="91425" spcFirstLastPara="1" rIns="0" wrap="square" tIns="91425">
            <a:noAutofit/>
          </a:bodyPr>
          <a:lstStyle/>
          <a:p>
            <a:pPr indent="0" lvl="0" marL="0" rtl="0" algn="r">
              <a:spcBef>
                <a:spcPts val="0"/>
              </a:spcBef>
              <a:spcAft>
                <a:spcPts val="0"/>
              </a:spcAft>
              <a:buNone/>
            </a:pPr>
            <a:r>
              <a:rPr lang="en" sz="1000">
                <a:latin typeface="Oswald"/>
                <a:ea typeface="Oswald"/>
                <a:cs typeface="Oswald"/>
                <a:sym typeface="Oswald"/>
              </a:rPr>
              <a:t>WELCOMING AND SUPPORTING </a:t>
            </a:r>
            <a:r>
              <a:rPr lang="en" sz="1000">
                <a:latin typeface="Oswald"/>
                <a:ea typeface="Oswald"/>
                <a:cs typeface="Oswald"/>
                <a:sym typeface="Oswald"/>
              </a:rPr>
              <a:t>UNDERREPRESENTED</a:t>
            </a:r>
            <a:r>
              <a:rPr lang="en" sz="1000">
                <a:latin typeface="Oswald"/>
                <a:ea typeface="Oswald"/>
                <a:cs typeface="Oswald"/>
                <a:sym typeface="Oswald"/>
              </a:rPr>
              <a:t> VOICES</a:t>
            </a:r>
            <a:endParaRPr sz="1000">
              <a:solidFill>
                <a:schemeClr val="dk2"/>
              </a:solidFill>
              <a:latin typeface="Oswald"/>
              <a:ea typeface="Oswald"/>
              <a:cs typeface="Oswald"/>
              <a:sym typeface="Oswald"/>
            </a:endParaRPr>
          </a:p>
        </p:txBody>
      </p:sp>
      <p:sp>
        <p:nvSpPr>
          <p:cNvPr id="743" name="Google Shape;743;p50">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0">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0">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0">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86"/>
                                        </p:tgtEl>
                                        <p:attrNameLst>
                                          <p:attrName>style.visibility</p:attrName>
                                        </p:attrNameLst>
                                      </p:cBhvr>
                                      <p:to>
                                        <p:strVal val="visible"/>
                                      </p:to>
                                    </p:set>
                                    <p:animEffect filter="fade" transition="in">
                                      <p:cBhvr>
                                        <p:cTn dur="1000"/>
                                        <p:tgtEl>
                                          <p:spTgt spid="68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41"/>
                                        </p:tgtEl>
                                        <p:attrNameLst>
                                          <p:attrName>style.visibility</p:attrName>
                                        </p:attrNameLst>
                                      </p:cBhvr>
                                      <p:to>
                                        <p:strVal val="visible"/>
                                      </p:to>
                                    </p:set>
                                    <p:animEffect filter="fade" transition="in">
                                      <p:cBhvr>
                                        <p:cTn dur="1000"/>
                                        <p:tgtEl>
                                          <p:spTgt spid="741"/>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687"/>
                                        </p:tgtEl>
                                        <p:attrNameLst>
                                          <p:attrName>style.visibility</p:attrName>
                                        </p:attrNameLst>
                                      </p:cBhvr>
                                      <p:to>
                                        <p:strVal val="visible"/>
                                      </p:to>
                                    </p:set>
                                    <p:animEffect filter="fade" transition="in">
                                      <p:cBhvr>
                                        <p:cTn dur="1000"/>
                                        <p:tgtEl>
                                          <p:spTgt spid="68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699"/>
                                        </p:tgtEl>
                                        <p:attrNameLst>
                                          <p:attrName>style.visibility</p:attrName>
                                        </p:attrNameLst>
                                      </p:cBhvr>
                                      <p:to>
                                        <p:strVal val="visible"/>
                                      </p:to>
                                    </p:set>
                                    <p:animEffect filter="fade" transition="in">
                                      <p:cBhvr>
                                        <p:cTn dur="1000"/>
                                        <p:tgtEl>
                                          <p:spTgt spid="699"/>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710"/>
                                        </p:tgtEl>
                                        <p:attrNameLst>
                                          <p:attrName>style.visibility</p:attrName>
                                        </p:attrNameLst>
                                      </p:cBhvr>
                                      <p:to>
                                        <p:strVal val="visible"/>
                                      </p:to>
                                    </p:set>
                                    <p:animEffect filter="fade" transition="in">
                                      <p:cBhvr>
                                        <p:cTn dur="1000"/>
                                        <p:tgtEl>
                                          <p:spTgt spid="710"/>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721"/>
                                        </p:tgtEl>
                                        <p:attrNameLst>
                                          <p:attrName>style.visibility</p:attrName>
                                        </p:attrNameLst>
                                      </p:cBhvr>
                                      <p:to>
                                        <p:strVal val="visible"/>
                                      </p:to>
                                    </p:set>
                                    <p:animEffect filter="fade" transition="in">
                                      <p:cBhvr>
                                        <p:cTn dur="1000"/>
                                        <p:tgtEl>
                                          <p:spTgt spid="721"/>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725"/>
                                        </p:tgtEl>
                                        <p:attrNameLst>
                                          <p:attrName>style.visibility</p:attrName>
                                        </p:attrNameLst>
                                      </p:cBhvr>
                                      <p:to>
                                        <p:strVal val="visible"/>
                                      </p:to>
                                    </p:set>
                                    <p:animEffect filter="fade" transition="in">
                                      <p:cBhvr>
                                        <p:cTn dur="1000"/>
                                        <p:tgtEl>
                                          <p:spTgt spid="7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59"/>
          <p:cNvSpPr txBox="1"/>
          <p:nvPr>
            <p:ph type="title"/>
          </p:nvPr>
        </p:nvSpPr>
        <p:spPr>
          <a:xfrm>
            <a:off x="2045100" y="141240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/INTERACTION CONTROL</a:t>
            </a:r>
            <a:endParaRPr/>
          </a:p>
        </p:txBody>
      </p:sp>
      <p:sp>
        <p:nvSpPr>
          <p:cNvPr id="1142" name="Google Shape;1142;p59"/>
          <p:cNvSpPr txBox="1"/>
          <p:nvPr>
            <p:ph idx="2" type="title"/>
          </p:nvPr>
        </p:nvSpPr>
        <p:spPr>
          <a:xfrm>
            <a:off x="1120500" y="1412391"/>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43" name="Google Shape;1143;p59"/>
          <p:cNvSpPr txBox="1"/>
          <p:nvPr>
            <p:ph idx="1" type="subTitle"/>
          </p:nvPr>
        </p:nvSpPr>
        <p:spPr>
          <a:xfrm>
            <a:off x="2045100" y="1721800"/>
            <a:ext cx="6132900" cy="26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games are quite demanding for interaction control</a:t>
            </a:r>
            <a:endParaRPr/>
          </a:p>
          <a:p>
            <a:pPr indent="0" lvl="0" marL="0" rtl="0" algn="l">
              <a:spcBef>
                <a:spcPts val="0"/>
              </a:spcBef>
              <a:spcAft>
                <a:spcPts val="0"/>
              </a:spcAft>
              <a:buNone/>
            </a:pPr>
            <a:r>
              <a:t/>
            </a:r>
            <a:endParaRPr/>
          </a:p>
        </p:txBody>
      </p:sp>
      <p:sp>
        <p:nvSpPr>
          <p:cNvPr id="1144" name="Google Shape;1144;p59"/>
          <p:cNvSpPr txBox="1"/>
          <p:nvPr>
            <p:ph idx="6" type="title"/>
          </p:nvPr>
        </p:nvSpPr>
        <p:spPr>
          <a:xfrm>
            <a:off x="2045100" y="295903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/PERSONALIZATION</a:t>
            </a:r>
            <a:endParaRPr/>
          </a:p>
        </p:txBody>
      </p:sp>
      <p:sp>
        <p:nvSpPr>
          <p:cNvPr id="1145" name="Google Shape;1145;p59"/>
          <p:cNvSpPr txBox="1"/>
          <p:nvPr>
            <p:ph idx="7" type="title"/>
          </p:nvPr>
        </p:nvSpPr>
        <p:spPr>
          <a:xfrm>
            <a:off x="1120500" y="2959015"/>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46" name="Google Shape;1146;p59"/>
          <p:cNvSpPr txBox="1"/>
          <p:nvPr>
            <p:ph idx="8" type="subTitle"/>
          </p:nvPr>
        </p:nvSpPr>
        <p:spPr>
          <a:xfrm>
            <a:off x="2045100" y="3326841"/>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Disability is unique, personalization is key</a:t>
            </a:r>
            <a:endParaRPr/>
          </a:p>
        </p:txBody>
      </p:sp>
      <p:sp>
        <p:nvSpPr>
          <p:cNvPr id="1147" name="Google Shape;1147;p59"/>
          <p:cNvSpPr/>
          <p:nvPr/>
        </p:nvSpPr>
        <p:spPr>
          <a:xfrm>
            <a:off x="1747671" y="1838442"/>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148" name="Google Shape;1148;p59"/>
          <p:cNvSpPr/>
          <p:nvPr/>
        </p:nvSpPr>
        <p:spPr>
          <a:xfrm>
            <a:off x="1747671" y="3385167"/>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149" name="Google Shape;1149;p59"/>
          <p:cNvSpPr txBox="1"/>
          <p:nvPr>
            <p:ph idx="3" type="title"/>
          </p:nvPr>
        </p:nvSpPr>
        <p:spPr>
          <a:xfrm>
            <a:off x="2045100" y="2185666"/>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/COMMUNITY</a:t>
            </a:r>
            <a:endParaRPr/>
          </a:p>
        </p:txBody>
      </p:sp>
      <p:sp>
        <p:nvSpPr>
          <p:cNvPr id="1150" name="Google Shape;1150;p59"/>
          <p:cNvSpPr txBox="1"/>
          <p:nvPr>
            <p:ph idx="4" type="title"/>
          </p:nvPr>
        </p:nvSpPr>
        <p:spPr>
          <a:xfrm>
            <a:off x="1120500" y="2185666"/>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51" name="Google Shape;1151;p59"/>
          <p:cNvSpPr txBox="1"/>
          <p:nvPr>
            <p:ph idx="5" type="subTitle"/>
          </p:nvPr>
        </p:nvSpPr>
        <p:spPr>
          <a:xfrm>
            <a:off x="2045100" y="2553487"/>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a:t>
            </a:r>
            <a:r>
              <a:rPr lang="en"/>
              <a:t>ommunity can foster positive experiences</a:t>
            </a:r>
            <a:endParaRPr/>
          </a:p>
        </p:txBody>
      </p:sp>
      <p:sp>
        <p:nvSpPr>
          <p:cNvPr id="1152" name="Google Shape;1152;p59"/>
          <p:cNvSpPr txBox="1"/>
          <p:nvPr>
            <p:ph idx="9" type="title"/>
          </p:nvPr>
        </p:nvSpPr>
        <p:spPr>
          <a:xfrm>
            <a:off x="2045100" y="3746516"/>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/AWARENESS</a:t>
            </a:r>
            <a:endParaRPr/>
          </a:p>
        </p:txBody>
      </p:sp>
      <p:sp>
        <p:nvSpPr>
          <p:cNvPr id="1153" name="Google Shape;1153;p59"/>
          <p:cNvSpPr txBox="1"/>
          <p:nvPr>
            <p:ph idx="13" type="title"/>
          </p:nvPr>
        </p:nvSpPr>
        <p:spPr>
          <a:xfrm>
            <a:off x="1120500" y="3746513"/>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54" name="Google Shape;1154;p59"/>
          <p:cNvSpPr txBox="1"/>
          <p:nvPr>
            <p:ph idx="14" type="subTitle"/>
          </p:nvPr>
        </p:nvSpPr>
        <p:spPr>
          <a:xfrm>
            <a:off x="2045100" y="4114335"/>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Encourage others to think about accessibility</a:t>
            </a:r>
            <a:endParaRPr/>
          </a:p>
        </p:txBody>
      </p:sp>
      <p:sp>
        <p:nvSpPr>
          <p:cNvPr id="1155" name="Google Shape;1155;p59"/>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/PRIMARY ANALYSIS</a:t>
            </a:r>
            <a:endParaRPr/>
          </a:p>
        </p:txBody>
      </p:sp>
      <p:sp>
        <p:nvSpPr>
          <p:cNvPr id="1156" name="Google Shape;1156;p59"/>
          <p:cNvSpPr txBox="1"/>
          <p:nvPr>
            <p:ph idx="1" type="subTitle"/>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57" name="Google Shape;1157;p59"/>
          <p:cNvGrpSpPr/>
          <p:nvPr/>
        </p:nvGrpSpPr>
        <p:grpSpPr>
          <a:xfrm>
            <a:off x="299286" y="189025"/>
            <a:ext cx="133205" cy="119344"/>
            <a:chOff x="222150" y="185025"/>
            <a:chExt cx="170100" cy="152400"/>
          </a:xfrm>
        </p:grpSpPr>
        <p:cxnSp>
          <p:nvCxnSpPr>
            <p:cNvPr id="1158" name="Google Shape;1158;p59"/>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59" name="Google Shape;1159;p59"/>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60" name="Google Shape;1160;p59"/>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161" name="Google Shape;1161;p59"/>
          <p:cNvGrpSpPr/>
          <p:nvPr/>
        </p:nvGrpSpPr>
        <p:grpSpPr>
          <a:xfrm>
            <a:off x="286625" y="3999999"/>
            <a:ext cx="145867" cy="958251"/>
            <a:chOff x="286625" y="3923799"/>
            <a:chExt cx="145867" cy="958251"/>
          </a:xfrm>
        </p:grpSpPr>
        <p:sp>
          <p:nvSpPr>
            <p:cNvPr id="1162" name="Google Shape;1162;p59"/>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 name="Google Shape;1163;p59"/>
            <p:cNvGrpSpPr/>
            <p:nvPr/>
          </p:nvGrpSpPr>
          <p:grpSpPr>
            <a:xfrm>
              <a:off x="298112" y="4342643"/>
              <a:ext cx="110182" cy="126862"/>
              <a:chOff x="281100" y="2027800"/>
              <a:chExt cx="140700" cy="162000"/>
            </a:xfrm>
          </p:grpSpPr>
          <p:sp>
            <p:nvSpPr>
              <p:cNvPr id="1164" name="Google Shape;1164;p59"/>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59"/>
              <p:cNvGrpSpPr/>
              <p:nvPr/>
            </p:nvGrpSpPr>
            <p:grpSpPr>
              <a:xfrm>
                <a:off x="308875" y="2088450"/>
                <a:ext cx="85200" cy="40700"/>
                <a:chOff x="308875" y="2087000"/>
                <a:chExt cx="85200" cy="40700"/>
              </a:xfrm>
            </p:grpSpPr>
            <p:cxnSp>
              <p:nvCxnSpPr>
                <p:cNvPr id="1166" name="Google Shape;1166;p59"/>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167" name="Google Shape;1167;p59"/>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168" name="Google Shape;1168;p59"/>
            <p:cNvGrpSpPr/>
            <p:nvPr/>
          </p:nvGrpSpPr>
          <p:grpSpPr>
            <a:xfrm>
              <a:off x="286625" y="3923799"/>
              <a:ext cx="133200" cy="133200"/>
              <a:chOff x="286625" y="3648899"/>
              <a:chExt cx="133200" cy="133200"/>
            </a:xfrm>
          </p:grpSpPr>
          <p:sp>
            <p:nvSpPr>
              <p:cNvPr id="1169" name="Google Shape;1169;p59"/>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9"/>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71" name="Google Shape;1171;p59">
            <a:hlinkClick action="ppaction://hlinksldjump" r:id="rId3"/>
          </p:cNvPr>
          <p:cNvSpPr txBox="1"/>
          <p:nvPr>
            <p:ph idx="2" type="subTitle"/>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1172" name="Google Shape;1172;p59"/>
          <p:cNvSpPr/>
          <p:nvPr/>
        </p:nvSpPr>
        <p:spPr>
          <a:xfrm>
            <a:off x="1747671" y="2611805"/>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173" name="Google Shape;1173;p59">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9">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9">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9">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7" name="Google Shape;1177;p59"/>
          <p:cNvGrpSpPr/>
          <p:nvPr/>
        </p:nvGrpSpPr>
        <p:grpSpPr>
          <a:xfrm>
            <a:off x="7819199" y="752550"/>
            <a:ext cx="604800" cy="147600"/>
            <a:chOff x="7688649" y="828750"/>
            <a:chExt cx="604800" cy="147600"/>
          </a:xfrm>
        </p:grpSpPr>
        <p:sp>
          <p:nvSpPr>
            <p:cNvPr id="1178" name="Google Shape;1178;p59"/>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9"/>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9"/>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59"/>
          <p:cNvSpPr/>
          <p:nvPr/>
        </p:nvSpPr>
        <p:spPr>
          <a:xfrm>
            <a:off x="1747671" y="4158517"/>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41"/>
                                        </p:tgtEl>
                                        <p:attrNameLst>
                                          <p:attrName>style.visibility</p:attrName>
                                        </p:attrNameLst>
                                      </p:cBhvr>
                                      <p:to>
                                        <p:strVal val="visible"/>
                                      </p:to>
                                    </p:set>
                                    <p:animEffect filter="fade" transition="in">
                                      <p:cBhvr>
                                        <p:cTn dur="1000"/>
                                        <p:tgtEl>
                                          <p:spTgt spid="1141"/>
                                        </p:tgtEl>
                                      </p:cBhvr>
                                    </p:animEffect>
                                  </p:childTnLst>
                                </p:cTn>
                              </p:par>
                              <p:par>
                                <p:cTn fill="hold" nodeType="withEffect" presetClass="entr" presetID="10" presetSubtype="0">
                                  <p:stCondLst>
                                    <p:cond delay="0"/>
                                  </p:stCondLst>
                                  <p:childTnLst>
                                    <p:set>
                                      <p:cBhvr>
                                        <p:cTn dur="1" fill="hold">
                                          <p:stCondLst>
                                            <p:cond delay="0"/>
                                          </p:stCondLst>
                                        </p:cTn>
                                        <p:tgtEl>
                                          <p:spTgt spid="1142"/>
                                        </p:tgtEl>
                                        <p:attrNameLst>
                                          <p:attrName>style.visibility</p:attrName>
                                        </p:attrNameLst>
                                      </p:cBhvr>
                                      <p:to>
                                        <p:strVal val="visible"/>
                                      </p:to>
                                    </p:set>
                                    <p:animEffect filter="fade" transition="in">
                                      <p:cBhvr>
                                        <p:cTn dur="1000"/>
                                        <p:tgtEl>
                                          <p:spTgt spid="1142"/>
                                        </p:tgtEl>
                                      </p:cBhvr>
                                    </p:animEffect>
                                  </p:childTnLst>
                                </p:cTn>
                              </p:par>
                              <p:par>
                                <p:cTn fill="hold" nodeType="withEffect" presetClass="entr" presetID="10" presetSubtype="0">
                                  <p:stCondLst>
                                    <p:cond delay="0"/>
                                  </p:stCondLst>
                                  <p:childTnLst>
                                    <p:set>
                                      <p:cBhvr>
                                        <p:cTn dur="1" fill="hold">
                                          <p:stCondLst>
                                            <p:cond delay="0"/>
                                          </p:stCondLst>
                                        </p:cTn>
                                        <p:tgtEl>
                                          <p:spTgt spid="1143"/>
                                        </p:tgtEl>
                                        <p:attrNameLst>
                                          <p:attrName>style.visibility</p:attrName>
                                        </p:attrNameLst>
                                      </p:cBhvr>
                                      <p:to>
                                        <p:strVal val="visible"/>
                                      </p:to>
                                    </p:set>
                                    <p:animEffect filter="fade" transition="in">
                                      <p:cBhvr>
                                        <p:cTn dur="1000"/>
                                        <p:tgtEl>
                                          <p:spTgt spid="1143"/>
                                        </p:tgtEl>
                                      </p:cBhvr>
                                    </p:animEffect>
                                  </p:childTnLst>
                                </p:cTn>
                              </p:par>
                              <p:par>
                                <p:cTn fill="hold" nodeType="withEffect" presetClass="entr" presetID="10" presetSubtype="0">
                                  <p:stCondLst>
                                    <p:cond delay="0"/>
                                  </p:stCondLst>
                                  <p:childTnLst>
                                    <p:set>
                                      <p:cBhvr>
                                        <p:cTn dur="1" fill="hold">
                                          <p:stCondLst>
                                            <p:cond delay="0"/>
                                          </p:stCondLst>
                                        </p:cTn>
                                        <p:tgtEl>
                                          <p:spTgt spid="1147"/>
                                        </p:tgtEl>
                                        <p:attrNameLst>
                                          <p:attrName>style.visibility</p:attrName>
                                        </p:attrNameLst>
                                      </p:cBhvr>
                                      <p:to>
                                        <p:strVal val="visible"/>
                                      </p:to>
                                    </p:set>
                                    <p:animEffect filter="fade" transition="in">
                                      <p:cBhvr>
                                        <p:cTn dur="1000"/>
                                        <p:tgtEl>
                                          <p:spTgt spid="114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49"/>
                                        </p:tgtEl>
                                        <p:attrNameLst>
                                          <p:attrName>style.visibility</p:attrName>
                                        </p:attrNameLst>
                                      </p:cBhvr>
                                      <p:to>
                                        <p:strVal val="visible"/>
                                      </p:to>
                                    </p:set>
                                    <p:animEffect filter="fade" transition="in">
                                      <p:cBhvr>
                                        <p:cTn dur="1000"/>
                                        <p:tgtEl>
                                          <p:spTgt spid="1149"/>
                                        </p:tgtEl>
                                      </p:cBhvr>
                                    </p:animEffect>
                                  </p:childTnLst>
                                </p:cTn>
                              </p:par>
                              <p:par>
                                <p:cTn fill="hold" nodeType="withEffect" presetClass="entr" presetID="10" presetSubtype="0">
                                  <p:stCondLst>
                                    <p:cond delay="0"/>
                                  </p:stCondLst>
                                  <p:childTnLst>
                                    <p:set>
                                      <p:cBhvr>
                                        <p:cTn dur="1" fill="hold">
                                          <p:stCondLst>
                                            <p:cond delay="0"/>
                                          </p:stCondLst>
                                        </p:cTn>
                                        <p:tgtEl>
                                          <p:spTgt spid="1150"/>
                                        </p:tgtEl>
                                        <p:attrNameLst>
                                          <p:attrName>style.visibility</p:attrName>
                                        </p:attrNameLst>
                                      </p:cBhvr>
                                      <p:to>
                                        <p:strVal val="visible"/>
                                      </p:to>
                                    </p:set>
                                    <p:animEffect filter="fade" transition="in">
                                      <p:cBhvr>
                                        <p:cTn dur="1000"/>
                                        <p:tgtEl>
                                          <p:spTgt spid="1150"/>
                                        </p:tgtEl>
                                      </p:cBhvr>
                                    </p:animEffect>
                                  </p:childTnLst>
                                </p:cTn>
                              </p:par>
                              <p:par>
                                <p:cTn fill="hold" nodeType="withEffect" presetClass="entr" presetID="10" presetSubtype="0">
                                  <p:stCondLst>
                                    <p:cond delay="0"/>
                                  </p:stCondLst>
                                  <p:childTnLst>
                                    <p:set>
                                      <p:cBhvr>
                                        <p:cTn dur="1" fill="hold">
                                          <p:stCondLst>
                                            <p:cond delay="0"/>
                                          </p:stCondLst>
                                        </p:cTn>
                                        <p:tgtEl>
                                          <p:spTgt spid="1151"/>
                                        </p:tgtEl>
                                        <p:attrNameLst>
                                          <p:attrName>style.visibility</p:attrName>
                                        </p:attrNameLst>
                                      </p:cBhvr>
                                      <p:to>
                                        <p:strVal val="visible"/>
                                      </p:to>
                                    </p:set>
                                    <p:animEffect filter="fade" transition="in">
                                      <p:cBhvr>
                                        <p:cTn dur="1000"/>
                                        <p:tgtEl>
                                          <p:spTgt spid="1151"/>
                                        </p:tgtEl>
                                      </p:cBhvr>
                                    </p:animEffect>
                                  </p:childTnLst>
                                </p:cTn>
                              </p:par>
                              <p:par>
                                <p:cTn fill="hold" nodeType="withEffect" presetClass="entr" presetID="10" presetSubtype="0">
                                  <p:stCondLst>
                                    <p:cond delay="0"/>
                                  </p:stCondLst>
                                  <p:childTnLst>
                                    <p:set>
                                      <p:cBhvr>
                                        <p:cTn dur="1" fill="hold">
                                          <p:stCondLst>
                                            <p:cond delay="0"/>
                                          </p:stCondLst>
                                        </p:cTn>
                                        <p:tgtEl>
                                          <p:spTgt spid="1172"/>
                                        </p:tgtEl>
                                        <p:attrNameLst>
                                          <p:attrName>style.visibility</p:attrName>
                                        </p:attrNameLst>
                                      </p:cBhvr>
                                      <p:to>
                                        <p:strVal val="visible"/>
                                      </p:to>
                                    </p:set>
                                    <p:animEffect filter="fade" transition="in">
                                      <p:cBhvr>
                                        <p:cTn dur="1000"/>
                                        <p:tgtEl>
                                          <p:spTgt spid="1172"/>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144"/>
                                        </p:tgtEl>
                                        <p:attrNameLst>
                                          <p:attrName>style.visibility</p:attrName>
                                        </p:attrNameLst>
                                      </p:cBhvr>
                                      <p:to>
                                        <p:strVal val="visible"/>
                                      </p:to>
                                    </p:set>
                                    <p:animEffect filter="fade" transition="in">
                                      <p:cBhvr>
                                        <p:cTn dur="1000"/>
                                        <p:tgtEl>
                                          <p:spTgt spid="1144"/>
                                        </p:tgtEl>
                                      </p:cBhvr>
                                    </p:animEffect>
                                  </p:childTnLst>
                                </p:cTn>
                              </p:par>
                              <p:par>
                                <p:cTn fill="hold" nodeType="withEffect" presetClass="entr" presetID="10" presetSubtype="0">
                                  <p:stCondLst>
                                    <p:cond delay="0"/>
                                  </p:stCondLst>
                                  <p:childTnLst>
                                    <p:set>
                                      <p:cBhvr>
                                        <p:cTn dur="1" fill="hold">
                                          <p:stCondLst>
                                            <p:cond delay="0"/>
                                          </p:stCondLst>
                                        </p:cTn>
                                        <p:tgtEl>
                                          <p:spTgt spid="1145"/>
                                        </p:tgtEl>
                                        <p:attrNameLst>
                                          <p:attrName>style.visibility</p:attrName>
                                        </p:attrNameLst>
                                      </p:cBhvr>
                                      <p:to>
                                        <p:strVal val="visible"/>
                                      </p:to>
                                    </p:set>
                                    <p:animEffect filter="fade" transition="in">
                                      <p:cBhvr>
                                        <p:cTn dur="1000"/>
                                        <p:tgtEl>
                                          <p:spTgt spid="1145"/>
                                        </p:tgtEl>
                                      </p:cBhvr>
                                    </p:animEffect>
                                  </p:childTnLst>
                                </p:cTn>
                              </p:par>
                              <p:par>
                                <p:cTn fill="hold" nodeType="withEffect" presetClass="entr" presetID="10" presetSubtype="0">
                                  <p:stCondLst>
                                    <p:cond delay="0"/>
                                  </p:stCondLst>
                                  <p:childTnLst>
                                    <p:set>
                                      <p:cBhvr>
                                        <p:cTn dur="1" fill="hold">
                                          <p:stCondLst>
                                            <p:cond delay="0"/>
                                          </p:stCondLst>
                                        </p:cTn>
                                        <p:tgtEl>
                                          <p:spTgt spid="1146"/>
                                        </p:tgtEl>
                                        <p:attrNameLst>
                                          <p:attrName>style.visibility</p:attrName>
                                        </p:attrNameLst>
                                      </p:cBhvr>
                                      <p:to>
                                        <p:strVal val="visible"/>
                                      </p:to>
                                    </p:set>
                                    <p:animEffect filter="fade" transition="in">
                                      <p:cBhvr>
                                        <p:cTn dur="1000"/>
                                        <p:tgtEl>
                                          <p:spTgt spid="1146"/>
                                        </p:tgtEl>
                                      </p:cBhvr>
                                    </p:animEffect>
                                  </p:childTnLst>
                                </p:cTn>
                              </p:par>
                              <p:par>
                                <p:cTn fill="hold" nodeType="withEffect" presetClass="entr" presetID="10" presetSubtype="0">
                                  <p:stCondLst>
                                    <p:cond delay="0"/>
                                  </p:stCondLst>
                                  <p:childTnLst>
                                    <p:set>
                                      <p:cBhvr>
                                        <p:cTn dur="1" fill="hold">
                                          <p:stCondLst>
                                            <p:cond delay="0"/>
                                          </p:stCondLst>
                                        </p:cTn>
                                        <p:tgtEl>
                                          <p:spTgt spid="1148"/>
                                        </p:tgtEl>
                                        <p:attrNameLst>
                                          <p:attrName>style.visibility</p:attrName>
                                        </p:attrNameLst>
                                      </p:cBhvr>
                                      <p:to>
                                        <p:strVal val="visible"/>
                                      </p:to>
                                    </p:set>
                                    <p:animEffect filter="fade" transition="in">
                                      <p:cBhvr>
                                        <p:cTn dur="1000"/>
                                        <p:tgtEl>
                                          <p:spTgt spid="1148"/>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152"/>
                                        </p:tgtEl>
                                        <p:attrNameLst>
                                          <p:attrName>style.visibility</p:attrName>
                                        </p:attrNameLst>
                                      </p:cBhvr>
                                      <p:to>
                                        <p:strVal val="visible"/>
                                      </p:to>
                                    </p:set>
                                    <p:animEffect filter="fade" transition="in">
                                      <p:cBhvr>
                                        <p:cTn dur="1000"/>
                                        <p:tgtEl>
                                          <p:spTgt spid="1152"/>
                                        </p:tgtEl>
                                      </p:cBhvr>
                                    </p:animEffect>
                                  </p:childTnLst>
                                </p:cTn>
                              </p:par>
                              <p:par>
                                <p:cTn fill="hold" nodeType="withEffect" presetClass="entr" presetID="10" presetSubtype="0">
                                  <p:stCondLst>
                                    <p:cond delay="0"/>
                                  </p:stCondLst>
                                  <p:childTnLst>
                                    <p:set>
                                      <p:cBhvr>
                                        <p:cTn dur="1" fill="hold">
                                          <p:stCondLst>
                                            <p:cond delay="0"/>
                                          </p:stCondLst>
                                        </p:cTn>
                                        <p:tgtEl>
                                          <p:spTgt spid="1153"/>
                                        </p:tgtEl>
                                        <p:attrNameLst>
                                          <p:attrName>style.visibility</p:attrName>
                                        </p:attrNameLst>
                                      </p:cBhvr>
                                      <p:to>
                                        <p:strVal val="visible"/>
                                      </p:to>
                                    </p:set>
                                    <p:animEffect filter="fade" transition="in">
                                      <p:cBhvr>
                                        <p:cTn dur="1000"/>
                                        <p:tgtEl>
                                          <p:spTgt spid="1153"/>
                                        </p:tgtEl>
                                      </p:cBhvr>
                                    </p:animEffect>
                                  </p:childTnLst>
                                </p:cTn>
                              </p:par>
                              <p:par>
                                <p:cTn fill="hold" nodeType="withEffect" presetClass="entr" presetID="10" presetSubtype="0">
                                  <p:stCondLst>
                                    <p:cond delay="0"/>
                                  </p:stCondLst>
                                  <p:childTnLst>
                                    <p:set>
                                      <p:cBhvr>
                                        <p:cTn dur="1" fill="hold">
                                          <p:stCondLst>
                                            <p:cond delay="0"/>
                                          </p:stCondLst>
                                        </p:cTn>
                                        <p:tgtEl>
                                          <p:spTgt spid="1154"/>
                                        </p:tgtEl>
                                        <p:attrNameLst>
                                          <p:attrName>style.visibility</p:attrName>
                                        </p:attrNameLst>
                                      </p:cBhvr>
                                      <p:to>
                                        <p:strVal val="visible"/>
                                      </p:to>
                                    </p:set>
                                    <p:animEffect filter="fade" transition="in">
                                      <p:cBhvr>
                                        <p:cTn dur="1000"/>
                                        <p:tgtEl>
                                          <p:spTgt spid="1154"/>
                                        </p:tgtEl>
                                      </p:cBhvr>
                                    </p:animEffect>
                                  </p:childTnLst>
                                </p:cTn>
                              </p:par>
                              <p:par>
                                <p:cTn fill="hold" nodeType="withEffect" presetClass="entr" presetID="10" presetSubtype="0">
                                  <p:stCondLst>
                                    <p:cond delay="0"/>
                                  </p:stCondLst>
                                  <p:childTnLst>
                                    <p:set>
                                      <p:cBhvr>
                                        <p:cTn dur="1" fill="hold">
                                          <p:stCondLst>
                                            <p:cond delay="0"/>
                                          </p:stCondLst>
                                        </p:cTn>
                                        <p:tgtEl>
                                          <p:spTgt spid="1181"/>
                                        </p:tgtEl>
                                        <p:attrNameLst>
                                          <p:attrName>style.visibility</p:attrName>
                                        </p:attrNameLst>
                                      </p:cBhvr>
                                      <p:to>
                                        <p:strVal val="visible"/>
                                      </p:to>
                                    </p:set>
                                    <p:animEffect filter="fade" transition="in">
                                      <p:cBhvr>
                                        <p:cTn dur="1000"/>
                                        <p:tgtEl>
                                          <p:spTgt spid="11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60"/>
          <p:cNvSpPr txBox="1"/>
          <p:nvPr>
            <p:ph type="title"/>
          </p:nvPr>
        </p:nvSpPr>
        <p:spPr>
          <a:xfrm>
            <a:off x="1308288" y="768350"/>
            <a:ext cx="3601500" cy="25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/ACCESSIBILITY AND AWARENESS</a:t>
            </a:r>
            <a:endParaRPr/>
          </a:p>
        </p:txBody>
      </p:sp>
      <p:sp>
        <p:nvSpPr>
          <p:cNvPr id="1187" name="Google Shape;1187;p60"/>
          <p:cNvSpPr txBox="1"/>
          <p:nvPr>
            <p:ph idx="1" type="subTitle"/>
          </p:nvPr>
        </p:nvSpPr>
        <p:spPr>
          <a:xfrm>
            <a:off x="1308288" y="3356450"/>
            <a:ext cx="3601500" cy="1033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knew we had to design something that would both foster positive, accessible experiences while also promoting accessibility awareness</a:t>
            </a:r>
            <a:endParaRPr/>
          </a:p>
        </p:txBody>
      </p:sp>
      <p:sp>
        <p:nvSpPr>
          <p:cNvPr id="1188" name="Google Shape;1188;p60"/>
          <p:cNvSpPr txBox="1"/>
          <p:nvPr>
            <p:ph idx="1" type="subTitle"/>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189" name="Google Shape;1189;p60"/>
          <p:cNvGrpSpPr/>
          <p:nvPr/>
        </p:nvGrpSpPr>
        <p:grpSpPr>
          <a:xfrm>
            <a:off x="299286" y="189025"/>
            <a:ext cx="133205" cy="119344"/>
            <a:chOff x="222150" y="185025"/>
            <a:chExt cx="170100" cy="152400"/>
          </a:xfrm>
        </p:grpSpPr>
        <p:cxnSp>
          <p:nvCxnSpPr>
            <p:cNvPr id="1190" name="Google Shape;1190;p60"/>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91" name="Google Shape;1191;p60"/>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92" name="Google Shape;1192;p60"/>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193" name="Google Shape;1193;p60"/>
          <p:cNvGrpSpPr/>
          <p:nvPr/>
        </p:nvGrpSpPr>
        <p:grpSpPr>
          <a:xfrm>
            <a:off x="286625" y="3999999"/>
            <a:ext cx="145867" cy="958251"/>
            <a:chOff x="286625" y="3923799"/>
            <a:chExt cx="145867" cy="958251"/>
          </a:xfrm>
        </p:grpSpPr>
        <p:sp>
          <p:nvSpPr>
            <p:cNvPr id="1194" name="Google Shape;1194;p60"/>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60"/>
            <p:cNvGrpSpPr/>
            <p:nvPr/>
          </p:nvGrpSpPr>
          <p:grpSpPr>
            <a:xfrm>
              <a:off x="298112" y="4342643"/>
              <a:ext cx="110182" cy="126862"/>
              <a:chOff x="281100" y="2027800"/>
              <a:chExt cx="140700" cy="162000"/>
            </a:xfrm>
          </p:grpSpPr>
          <p:sp>
            <p:nvSpPr>
              <p:cNvPr id="1196" name="Google Shape;1196;p60"/>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 name="Google Shape;1197;p60"/>
              <p:cNvGrpSpPr/>
              <p:nvPr/>
            </p:nvGrpSpPr>
            <p:grpSpPr>
              <a:xfrm>
                <a:off x="308875" y="2088450"/>
                <a:ext cx="85200" cy="40700"/>
                <a:chOff x="308875" y="2087000"/>
                <a:chExt cx="85200" cy="40700"/>
              </a:xfrm>
            </p:grpSpPr>
            <p:cxnSp>
              <p:nvCxnSpPr>
                <p:cNvPr id="1198" name="Google Shape;1198;p60"/>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199" name="Google Shape;1199;p60"/>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00" name="Google Shape;1200;p60"/>
            <p:cNvGrpSpPr/>
            <p:nvPr/>
          </p:nvGrpSpPr>
          <p:grpSpPr>
            <a:xfrm>
              <a:off x="286625" y="3923799"/>
              <a:ext cx="133200" cy="133200"/>
              <a:chOff x="286625" y="3648899"/>
              <a:chExt cx="133200" cy="133200"/>
            </a:xfrm>
          </p:grpSpPr>
          <p:sp>
            <p:nvSpPr>
              <p:cNvPr id="1201" name="Google Shape;1201;p60"/>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0"/>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3" name="Google Shape;1203;p60">
            <a:hlinkClick action="ppaction://hlinksldjump" r:id="rId3"/>
          </p:cNvPr>
          <p:cNvSpPr txBox="1"/>
          <p:nvPr>
            <p:ph idx="2" type="subTitle"/>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204" name="Google Shape;1204;p60"/>
          <p:cNvCxnSpPr/>
          <p:nvPr/>
        </p:nvCxnSpPr>
        <p:spPr>
          <a:xfrm>
            <a:off x="6642650" y="4255038"/>
            <a:ext cx="792600" cy="0"/>
          </a:xfrm>
          <a:prstGeom prst="straightConnector1">
            <a:avLst/>
          </a:prstGeom>
          <a:noFill/>
          <a:ln cap="flat" cmpd="sng" w="9525">
            <a:solidFill>
              <a:schemeClr val="dk2"/>
            </a:solidFill>
            <a:prstDash val="solid"/>
            <a:round/>
            <a:headEnd len="med" w="med" type="none"/>
            <a:tailEnd len="med" w="med" type="stealth"/>
          </a:ln>
        </p:spPr>
      </p:cxnSp>
      <p:sp>
        <p:nvSpPr>
          <p:cNvPr id="1205" name="Google Shape;1205;p60"/>
          <p:cNvSpPr/>
          <p:nvPr/>
        </p:nvSpPr>
        <p:spPr>
          <a:xfrm>
            <a:off x="1079571" y="3797275"/>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206" name="Google Shape;1206;p60">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0">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0">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0">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10" name="Google Shape;1210;p60"/>
          <p:cNvPicPr preferRelativeResize="0"/>
          <p:nvPr/>
        </p:nvPicPr>
        <p:blipFill rotWithShape="1">
          <a:blip r:embed="rId4">
            <a:alphaModFix/>
          </a:blip>
          <a:srcRect b="0" l="49683" r="0" t="0"/>
          <a:stretch/>
        </p:blipFill>
        <p:spPr>
          <a:xfrm>
            <a:off x="5443925" y="1036650"/>
            <a:ext cx="2746500" cy="30702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86"/>
                                        </p:tgtEl>
                                        <p:attrNameLst>
                                          <p:attrName>style.visibility</p:attrName>
                                        </p:attrNameLst>
                                      </p:cBhvr>
                                      <p:to>
                                        <p:strVal val="visible"/>
                                      </p:to>
                                    </p:set>
                                    <p:animEffect filter="fade" transition="in">
                                      <p:cBhvr>
                                        <p:cTn dur="1000"/>
                                        <p:tgtEl>
                                          <p:spTgt spid="1186"/>
                                        </p:tgtEl>
                                      </p:cBhvr>
                                    </p:animEffect>
                                  </p:childTnLst>
                                </p:cTn>
                              </p:par>
                              <p:par>
                                <p:cTn fill="hold" nodeType="withEffect" presetClass="entr" presetID="10" presetSubtype="0">
                                  <p:stCondLst>
                                    <p:cond delay="0"/>
                                  </p:stCondLst>
                                  <p:childTnLst>
                                    <p:set>
                                      <p:cBhvr>
                                        <p:cTn dur="1" fill="hold">
                                          <p:stCondLst>
                                            <p:cond delay="0"/>
                                          </p:stCondLst>
                                        </p:cTn>
                                        <p:tgtEl>
                                          <p:spTgt spid="1187"/>
                                        </p:tgtEl>
                                        <p:attrNameLst>
                                          <p:attrName>style.visibility</p:attrName>
                                        </p:attrNameLst>
                                      </p:cBhvr>
                                      <p:to>
                                        <p:strVal val="visible"/>
                                      </p:to>
                                    </p:set>
                                    <p:animEffect filter="fade" transition="in">
                                      <p:cBhvr>
                                        <p:cTn dur="1000"/>
                                        <p:tgtEl>
                                          <p:spTgt spid="1187"/>
                                        </p:tgtEl>
                                      </p:cBhvr>
                                    </p:animEffect>
                                  </p:childTnLst>
                                </p:cTn>
                              </p:par>
                              <p:par>
                                <p:cTn fill="hold" nodeType="withEffect" presetClass="entr" presetID="10" presetSubtype="0">
                                  <p:stCondLst>
                                    <p:cond delay="0"/>
                                  </p:stCondLst>
                                  <p:childTnLst>
                                    <p:set>
                                      <p:cBhvr>
                                        <p:cTn dur="1" fill="hold">
                                          <p:stCondLst>
                                            <p:cond delay="0"/>
                                          </p:stCondLst>
                                        </p:cTn>
                                        <p:tgtEl>
                                          <p:spTgt spid="1205"/>
                                        </p:tgtEl>
                                        <p:attrNameLst>
                                          <p:attrName>style.visibility</p:attrName>
                                        </p:attrNameLst>
                                      </p:cBhvr>
                                      <p:to>
                                        <p:strVal val="visible"/>
                                      </p:to>
                                    </p:set>
                                    <p:animEffect filter="fade" transition="in">
                                      <p:cBhvr>
                                        <p:cTn dur="1000"/>
                                        <p:tgtEl>
                                          <p:spTgt spid="1205"/>
                                        </p:tgtEl>
                                      </p:cBhvr>
                                    </p:animEffect>
                                  </p:childTnLst>
                                </p:cTn>
                              </p:par>
                              <p:par>
                                <p:cTn fill="hold" nodeType="withEffect" presetClass="entr" presetID="10" presetSubtype="0">
                                  <p:stCondLst>
                                    <p:cond delay="0"/>
                                  </p:stCondLst>
                                  <p:childTnLst>
                                    <p:set>
                                      <p:cBhvr>
                                        <p:cTn dur="1" fill="hold">
                                          <p:stCondLst>
                                            <p:cond delay="0"/>
                                          </p:stCondLst>
                                        </p:cTn>
                                        <p:tgtEl>
                                          <p:spTgt spid="1210"/>
                                        </p:tgtEl>
                                        <p:attrNameLst>
                                          <p:attrName>style.visibility</p:attrName>
                                        </p:attrNameLst>
                                      </p:cBhvr>
                                      <p:to>
                                        <p:strVal val="visible"/>
                                      </p:to>
                                    </p:set>
                                    <p:animEffect filter="fade" transition="in">
                                      <p:cBhvr>
                                        <p:cTn dur="1000"/>
                                        <p:tgtEl>
                                          <p:spTgt spid="12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4" name="Shape 1214"/>
        <p:cNvGrpSpPr/>
        <p:nvPr/>
      </p:nvGrpSpPr>
      <p:grpSpPr>
        <a:xfrm>
          <a:off x="0" y="0"/>
          <a:ext cx="0" cy="0"/>
          <a:chOff x="0" y="0"/>
          <a:chExt cx="0" cy="0"/>
        </a:xfrm>
      </p:grpSpPr>
      <p:grpSp>
        <p:nvGrpSpPr>
          <p:cNvPr id="1215" name="Google Shape;1215;p61"/>
          <p:cNvGrpSpPr/>
          <p:nvPr/>
        </p:nvGrpSpPr>
        <p:grpSpPr>
          <a:xfrm>
            <a:off x="299286" y="189025"/>
            <a:ext cx="133205" cy="119344"/>
            <a:chOff x="222150" y="185025"/>
            <a:chExt cx="170100" cy="152400"/>
          </a:xfrm>
        </p:grpSpPr>
        <p:cxnSp>
          <p:nvCxnSpPr>
            <p:cNvPr id="1216" name="Google Shape;1216;p61"/>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17" name="Google Shape;1217;p61"/>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18" name="Google Shape;1218;p61"/>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219" name="Google Shape;1219;p61"/>
          <p:cNvGrpSpPr/>
          <p:nvPr/>
        </p:nvGrpSpPr>
        <p:grpSpPr>
          <a:xfrm>
            <a:off x="286625" y="3999999"/>
            <a:ext cx="145867" cy="958251"/>
            <a:chOff x="286625" y="3923799"/>
            <a:chExt cx="145867" cy="958251"/>
          </a:xfrm>
        </p:grpSpPr>
        <p:sp>
          <p:nvSpPr>
            <p:cNvPr id="1220" name="Google Shape;1220;p61"/>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 name="Google Shape;1221;p61"/>
            <p:cNvGrpSpPr/>
            <p:nvPr/>
          </p:nvGrpSpPr>
          <p:grpSpPr>
            <a:xfrm>
              <a:off x="298112" y="4342643"/>
              <a:ext cx="110182" cy="126862"/>
              <a:chOff x="281100" y="2027800"/>
              <a:chExt cx="140700" cy="162000"/>
            </a:xfrm>
          </p:grpSpPr>
          <p:sp>
            <p:nvSpPr>
              <p:cNvPr id="1222" name="Google Shape;1222;p61"/>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 name="Google Shape;1223;p61"/>
              <p:cNvGrpSpPr/>
              <p:nvPr/>
            </p:nvGrpSpPr>
            <p:grpSpPr>
              <a:xfrm>
                <a:off x="308875" y="2088450"/>
                <a:ext cx="85200" cy="40700"/>
                <a:chOff x="308875" y="2087000"/>
                <a:chExt cx="85200" cy="40700"/>
              </a:xfrm>
            </p:grpSpPr>
            <p:cxnSp>
              <p:nvCxnSpPr>
                <p:cNvPr id="1224" name="Google Shape;1224;p61"/>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225" name="Google Shape;1225;p61"/>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26" name="Google Shape;1226;p61"/>
            <p:cNvGrpSpPr/>
            <p:nvPr/>
          </p:nvGrpSpPr>
          <p:grpSpPr>
            <a:xfrm>
              <a:off x="286625" y="3923799"/>
              <a:ext cx="133200" cy="133200"/>
              <a:chOff x="286625" y="3648899"/>
              <a:chExt cx="133200" cy="133200"/>
            </a:xfrm>
          </p:grpSpPr>
          <p:sp>
            <p:nvSpPr>
              <p:cNvPr id="1227" name="Google Shape;1227;p61"/>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1"/>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9" name="Google Shape;1229;p61">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1">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1"/>
          <p:cNvSpPr txBox="1"/>
          <p:nvPr>
            <p:ph type="title"/>
          </p:nvPr>
        </p:nvSpPr>
        <p:spPr>
          <a:xfrm>
            <a:off x="2125325" y="1879050"/>
            <a:ext cx="2396700" cy="130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t>&lt;</a:t>
            </a:r>
            <a:r>
              <a:rPr lang="en" sz="4800"/>
              <a:t>DEFINE&gt;</a:t>
            </a:r>
            <a:endParaRPr sz="4800"/>
          </a:p>
        </p:txBody>
      </p:sp>
      <p:cxnSp>
        <p:nvCxnSpPr>
          <p:cNvPr id="1232" name="Google Shape;1232;p61">
            <a:hlinkClick action="ppaction://hlinkshowjump?jump=nextslide"/>
          </p:cNvPr>
          <p:cNvCxnSpPr/>
          <p:nvPr/>
        </p:nvCxnSpPr>
        <p:spPr>
          <a:xfrm>
            <a:off x="1014288" y="3811538"/>
            <a:ext cx="740100" cy="0"/>
          </a:xfrm>
          <a:prstGeom prst="straightConnector1">
            <a:avLst/>
          </a:prstGeom>
          <a:noFill/>
          <a:ln cap="flat" cmpd="sng" w="9525">
            <a:solidFill>
              <a:schemeClr val="dk2"/>
            </a:solidFill>
            <a:prstDash val="solid"/>
            <a:round/>
            <a:headEnd len="med" w="med" type="none"/>
            <a:tailEnd len="med" w="med" type="stealth"/>
          </a:ln>
        </p:spPr>
      </p:cxnSp>
      <p:sp>
        <p:nvSpPr>
          <p:cNvPr id="1233" name="Google Shape;1233;p61">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1">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1">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 name="Google Shape;1236;p61"/>
          <p:cNvGrpSpPr/>
          <p:nvPr/>
        </p:nvGrpSpPr>
        <p:grpSpPr>
          <a:xfrm>
            <a:off x="4792300" y="1219250"/>
            <a:ext cx="3631025" cy="2622475"/>
            <a:chOff x="4792300" y="1219250"/>
            <a:chExt cx="3631025" cy="2622475"/>
          </a:xfrm>
        </p:grpSpPr>
        <p:sp>
          <p:nvSpPr>
            <p:cNvPr id="1237" name="Google Shape;1237;p61"/>
            <p:cNvSpPr/>
            <p:nvPr/>
          </p:nvSpPr>
          <p:spPr>
            <a:xfrm>
              <a:off x="5193925" y="1527750"/>
              <a:ext cx="2598000" cy="1719600"/>
            </a:xfrm>
            <a:prstGeom prst="roundRect">
              <a:avLst>
                <a:gd fmla="val 7939"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1"/>
            <p:cNvSpPr/>
            <p:nvPr/>
          </p:nvSpPr>
          <p:spPr>
            <a:xfrm>
              <a:off x="5546150" y="1779750"/>
              <a:ext cx="1111800" cy="1111800"/>
            </a:xfrm>
            <a:prstGeom prst="blockArc">
              <a:avLst>
                <a:gd fmla="val 16541852" name="adj1"/>
                <a:gd fmla="val 16420801" name="adj2"/>
                <a:gd fmla="val 5971" name="adj3"/>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1"/>
            <p:cNvSpPr/>
            <p:nvPr/>
          </p:nvSpPr>
          <p:spPr>
            <a:xfrm>
              <a:off x="4792300" y="3005000"/>
              <a:ext cx="1007100" cy="5172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1"/>
            <p:cNvSpPr/>
            <p:nvPr/>
          </p:nvSpPr>
          <p:spPr>
            <a:xfrm>
              <a:off x="7148649" y="1247086"/>
              <a:ext cx="461242" cy="461437"/>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1"/>
            <p:cNvSpPr/>
            <p:nvPr/>
          </p:nvSpPr>
          <p:spPr>
            <a:xfrm>
              <a:off x="4885958" y="315609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2" name="Google Shape;1242;p61"/>
            <p:cNvGrpSpPr/>
            <p:nvPr/>
          </p:nvGrpSpPr>
          <p:grpSpPr>
            <a:xfrm>
              <a:off x="6512150" y="1219250"/>
              <a:ext cx="145800" cy="517100"/>
              <a:chOff x="5691750" y="2376338"/>
              <a:chExt cx="145800" cy="517100"/>
            </a:xfrm>
          </p:grpSpPr>
          <p:sp>
            <p:nvSpPr>
              <p:cNvPr id="1243" name="Google Shape;1243;p61"/>
              <p:cNvSpPr/>
              <p:nvPr/>
            </p:nvSpPr>
            <p:spPr>
              <a:xfrm rot="10800000">
                <a:off x="5691750" y="23763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 name="Google Shape;1244;p61"/>
              <p:cNvGrpSpPr/>
              <p:nvPr/>
            </p:nvGrpSpPr>
            <p:grpSpPr>
              <a:xfrm>
                <a:off x="5691750" y="2571738"/>
                <a:ext cx="145800" cy="321700"/>
                <a:chOff x="5691750" y="2571738"/>
                <a:chExt cx="145800" cy="321700"/>
              </a:xfrm>
            </p:grpSpPr>
            <p:sp>
              <p:nvSpPr>
                <p:cNvPr id="1245" name="Google Shape;1245;p61"/>
                <p:cNvSpPr/>
                <p:nvPr/>
              </p:nvSpPr>
              <p:spPr>
                <a:xfrm rot="10800000">
                  <a:off x="5691750" y="25717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1"/>
                <p:cNvSpPr/>
                <p:nvPr/>
              </p:nvSpPr>
              <p:spPr>
                <a:xfrm rot="10800000">
                  <a:off x="5691750" y="27671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47" name="Google Shape;1247;p61"/>
            <p:cNvSpPr/>
            <p:nvPr/>
          </p:nvSpPr>
          <p:spPr>
            <a:xfrm>
              <a:off x="7357125" y="1972500"/>
              <a:ext cx="1066200" cy="6438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1"/>
            <p:cNvSpPr/>
            <p:nvPr/>
          </p:nvSpPr>
          <p:spPr>
            <a:xfrm>
              <a:off x="6193975" y="3515025"/>
              <a:ext cx="1386600" cy="326700"/>
            </a:xfrm>
            <a:prstGeom prst="roundRect">
              <a:avLst>
                <a:gd fmla="val 25222"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1"/>
            <p:cNvSpPr/>
            <p:nvPr/>
          </p:nvSpPr>
          <p:spPr>
            <a:xfrm>
              <a:off x="5148350" y="3217691"/>
              <a:ext cx="557400" cy="91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1"/>
            <p:cNvSpPr/>
            <p:nvPr/>
          </p:nvSpPr>
          <p:spPr>
            <a:xfrm>
              <a:off x="5689137" y="3406988"/>
              <a:ext cx="165891" cy="165961"/>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1"/>
            <p:cNvSpPr/>
            <p:nvPr/>
          </p:nvSpPr>
          <p:spPr>
            <a:xfrm>
              <a:off x="5140000" y="1500240"/>
              <a:ext cx="145865" cy="14592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2" name="Google Shape;1252;p61"/>
            <p:cNvGrpSpPr/>
            <p:nvPr/>
          </p:nvGrpSpPr>
          <p:grpSpPr>
            <a:xfrm rot="10800000">
              <a:off x="7961225" y="2877800"/>
              <a:ext cx="145800" cy="517100"/>
              <a:chOff x="5691750" y="2376338"/>
              <a:chExt cx="145800" cy="517100"/>
            </a:xfrm>
          </p:grpSpPr>
          <p:sp>
            <p:nvSpPr>
              <p:cNvPr id="1253" name="Google Shape;1253;p61"/>
              <p:cNvSpPr/>
              <p:nvPr/>
            </p:nvSpPr>
            <p:spPr>
              <a:xfrm rot="10800000">
                <a:off x="5691750" y="23763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4" name="Google Shape;1254;p61"/>
              <p:cNvGrpSpPr/>
              <p:nvPr/>
            </p:nvGrpSpPr>
            <p:grpSpPr>
              <a:xfrm>
                <a:off x="5691750" y="2571738"/>
                <a:ext cx="145800" cy="321700"/>
                <a:chOff x="5691750" y="2571738"/>
                <a:chExt cx="145800" cy="321700"/>
              </a:xfrm>
            </p:grpSpPr>
            <p:sp>
              <p:nvSpPr>
                <p:cNvPr id="1255" name="Google Shape;1255;p61"/>
                <p:cNvSpPr/>
                <p:nvPr/>
              </p:nvSpPr>
              <p:spPr>
                <a:xfrm rot="10800000">
                  <a:off x="5691750" y="25717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1"/>
                <p:cNvSpPr/>
                <p:nvPr/>
              </p:nvSpPr>
              <p:spPr>
                <a:xfrm rot="10800000">
                  <a:off x="5691750" y="27671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7" name="Google Shape;1257;p61"/>
            <p:cNvGrpSpPr/>
            <p:nvPr/>
          </p:nvGrpSpPr>
          <p:grpSpPr>
            <a:xfrm rot="5400000">
              <a:off x="5418375" y="3510275"/>
              <a:ext cx="145800" cy="517100"/>
              <a:chOff x="5691750" y="2376338"/>
              <a:chExt cx="145800" cy="517100"/>
            </a:xfrm>
          </p:grpSpPr>
          <p:sp>
            <p:nvSpPr>
              <p:cNvPr id="1258" name="Google Shape;1258;p61"/>
              <p:cNvSpPr/>
              <p:nvPr/>
            </p:nvSpPr>
            <p:spPr>
              <a:xfrm rot="10800000">
                <a:off x="5691750" y="23763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 name="Google Shape;1259;p61"/>
              <p:cNvGrpSpPr/>
              <p:nvPr/>
            </p:nvGrpSpPr>
            <p:grpSpPr>
              <a:xfrm>
                <a:off x="5691750" y="2571738"/>
                <a:ext cx="145800" cy="321700"/>
                <a:chOff x="5691750" y="2571738"/>
                <a:chExt cx="145800" cy="321700"/>
              </a:xfrm>
            </p:grpSpPr>
            <p:sp>
              <p:nvSpPr>
                <p:cNvPr id="1260" name="Google Shape;1260;p61"/>
                <p:cNvSpPr/>
                <p:nvPr/>
              </p:nvSpPr>
              <p:spPr>
                <a:xfrm rot="10800000">
                  <a:off x="5691750" y="25717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1"/>
                <p:cNvSpPr/>
                <p:nvPr/>
              </p:nvSpPr>
              <p:spPr>
                <a:xfrm rot="10800000">
                  <a:off x="5691750" y="27671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62" name="Google Shape;1262;p61"/>
            <p:cNvSpPr/>
            <p:nvPr/>
          </p:nvSpPr>
          <p:spPr>
            <a:xfrm>
              <a:off x="5148350" y="3217700"/>
              <a:ext cx="397800" cy="91800"/>
            </a:xfrm>
            <a:prstGeom prst="roundRect">
              <a:avLst>
                <a:gd fmla="val 50000" name="adj"/>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1"/>
            <p:cNvSpPr/>
            <p:nvPr/>
          </p:nvSpPr>
          <p:spPr>
            <a:xfrm rot="-5400000">
              <a:off x="730817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1"/>
            <p:cNvSpPr/>
            <p:nvPr/>
          </p:nvSpPr>
          <p:spPr>
            <a:xfrm rot="-5400000">
              <a:off x="7375083" y="2322750"/>
              <a:ext cx="3339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1"/>
            <p:cNvSpPr/>
            <p:nvPr/>
          </p:nvSpPr>
          <p:spPr>
            <a:xfrm rot="-5400000">
              <a:off x="7490150"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1"/>
            <p:cNvSpPr/>
            <p:nvPr/>
          </p:nvSpPr>
          <p:spPr>
            <a:xfrm rot="-5400000">
              <a:off x="7595600" y="2361300"/>
              <a:ext cx="2568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1"/>
            <p:cNvSpPr/>
            <p:nvPr/>
          </p:nvSpPr>
          <p:spPr>
            <a:xfrm rot="-5400000">
              <a:off x="767382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1"/>
            <p:cNvSpPr/>
            <p:nvPr/>
          </p:nvSpPr>
          <p:spPr>
            <a:xfrm rot="-5400000">
              <a:off x="7819625" y="2401650"/>
              <a:ext cx="1761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1"/>
            <p:cNvSpPr/>
            <p:nvPr/>
          </p:nvSpPr>
          <p:spPr>
            <a:xfrm rot="-5400000">
              <a:off x="7856650"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1"/>
            <p:cNvSpPr/>
            <p:nvPr/>
          </p:nvSpPr>
          <p:spPr>
            <a:xfrm rot="-5400000">
              <a:off x="7903300" y="2302500"/>
              <a:ext cx="3744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1"/>
            <p:cNvSpPr/>
            <p:nvPr/>
          </p:nvSpPr>
          <p:spPr>
            <a:xfrm rot="-5400000">
              <a:off x="803947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1"/>
            <p:cNvSpPr/>
            <p:nvPr/>
          </p:nvSpPr>
          <p:spPr>
            <a:xfrm rot="-5400000">
              <a:off x="8080725" y="2297100"/>
              <a:ext cx="3852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1"/>
            <p:cNvSpPr/>
            <p:nvPr/>
          </p:nvSpPr>
          <p:spPr>
            <a:xfrm>
              <a:off x="5546150" y="1779750"/>
              <a:ext cx="1111800" cy="1111800"/>
            </a:xfrm>
            <a:prstGeom prst="blockArc">
              <a:avLst>
                <a:gd fmla="val 16135655" name="adj1"/>
                <a:gd fmla="val 8050865" name="adj2"/>
                <a:gd fmla="val 6217" name="adj3"/>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1"/>
            <p:cNvSpPr/>
            <p:nvPr/>
          </p:nvSpPr>
          <p:spPr>
            <a:xfrm>
              <a:off x="5546150" y="1779750"/>
              <a:ext cx="1111800" cy="1111800"/>
            </a:xfrm>
            <a:prstGeom prst="blockArc">
              <a:avLst>
                <a:gd fmla="val 16135655" name="adj1"/>
                <a:gd fmla="val 1663353" name="adj2"/>
                <a:gd fmla="val 6702" name="adj3"/>
              </a:avLst>
            </a:pr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1"/>
            <p:cNvSpPr/>
            <p:nvPr/>
          </p:nvSpPr>
          <p:spPr>
            <a:xfrm>
              <a:off x="6777100" y="2641725"/>
              <a:ext cx="4170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1"/>
            <p:cNvSpPr/>
            <p:nvPr/>
          </p:nvSpPr>
          <p:spPr>
            <a:xfrm>
              <a:off x="6777100" y="2828850"/>
              <a:ext cx="8658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1"/>
            <p:cNvSpPr/>
            <p:nvPr/>
          </p:nvSpPr>
          <p:spPr>
            <a:xfrm>
              <a:off x="6777100" y="1779762"/>
              <a:ext cx="79572" cy="7960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1"/>
            <p:cNvSpPr/>
            <p:nvPr/>
          </p:nvSpPr>
          <p:spPr>
            <a:xfrm>
              <a:off x="7001321" y="1779762"/>
              <a:ext cx="79572" cy="7960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 name="Google Shape;1279;p61"/>
          <p:cNvSpPr txBox="1"/>
          <p:nvPr>
            <p:ph type="title"/>
          </p:nvPr>
        </p:nvSpPr>
        <p:spPr>
          <a:xfrm>
            <a:off x="1014300" y="1879038"/>
            <a:ext cx="1192500" cy="130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800">
                <a:solidFill>
                  <a:schemeClr val="accent2"/>
                </a:solidFill>
              </a:rPr>
              <a:t>/02</a:t>
            </a:r>
            <a:endParaRPr sz="4800">
              <a:solidFill>
                <a:schemeClr val="accent2"/>
              </a:solidFill>
            </a:endParaRPr>
          </a:p>
        </p:txBody>
      </p:sp>
      <p:sp>
        <p:nvSpPr>
          <p:cNvPr id="1280" name="Google Shape;1280;p61"/>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281" name="Google Shape;1281;p61"/>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31"/>
                                        </p:tgtEl>
                                        <p:attrNameLst>
                                          <p:attrName>style.visibility</p:attrName>
                                        </p:attrNameLst>
                                      </p:cBhvr>
                                      <p:to>
                                        <p:strVal val="visible"/>
                                      </p:to>
                                    </p:set>
                                    <p:animEffect filter="fade" transition="in">
                                      <p:cBhvr>
                                        <p:cTn dur="1000"/>
                                        <p:tgtEl>
                                          <p:spTgt spid="1231"/>
                                        </p:tgtEl>
                                      </p:cBhvr>
                                    </p:animEffect>
                                  </p:childTnLst>
                                </p:cTn>
                              </p:par>
                              <p:par>
                                <p:cTn fill="hold" nodeType="withEffect" presetClass="entr" presetID="10" presetSubtype="0">
                                  <p:stCondLst>
                                    <p:cond delay="0"/>
                                  </p:stCondLst>
                                  <p:childTnLst>
                                    <p:set>
                                      <p:cBhvr>
                                        <p:cTn dur="1" fill="hold">
                                          <p:stCondLst>
                                            <p:cond delay="0"/>
                                          </p:stCondLst>
                                        </p:cTn>
                                        <p:tgtEl>
                                          <p:spTgt spid="1232"/>
                                        </p:tgtEl>
                                        <p:attrNameLst>
                                          <p:attrName>style.visibility</p:attrName>
                                        </p:attrNameLst>
                                      </p:cBhvr>
                                      <p:to>
                                        <p:strVal val="visible"/>
                                      </p:to>
                                    </p:set>
                                    <p:animEffect filter="fade" transition="in">
                                      <p:cBhvr>
                                        <p:cTn dur="1000"/>
                                        <p:tgtEl>
                                          <p:spTgt spid="123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36"/>
                                        </p:tgtEl>
                                        <p:attrNameLst>
                                          <p:attrName>style.visibility</p:attrName>
                                        </p:attrNameLst>
                                      </p:cBhvr>
                                      <p:to>
                                        <p:strVal val="visible"/>
                                      </p:to>
                                    </p:set>
                                    <p:animEffect filter="fade" transition="in">
                                      <p:cBhvr>
                                        <p:cTn dur="1000"/>
                                        <p:tgtEl>
                                          <p:spTgt spid="1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5" name="Shape 1285"/>
        <p:cNvGrpSpPr/>
        <p:nvPr/>
      </p:nvGrpSpPr>
      <p:grpSpPr>
        <a:xfrm>
          <a:off x="0" y="0"/>
          <a:ext cx="0" cy="0"/>
          <a:chOff x="0" y="0"/>
          <a:chExt cx="0" cy="0"/>
        </a:xfrm>
      </p:grpSpPr>
      <p:grpSp>
        <p:nvGrpSpPr>
          <p:cNvPr id="1286" name="Google Shape;1286;p62"/>
          <p:cNvGrpSpPr/>
          <p:nvPr/>
        </p:nvGrpSpPr>
        <p:grpSpPr>
          <a:xfrm>
            <a:off x="966240" y="1638993"/>
            <a:ext cx="737100" cy="737100"/>
            <a:chOff x="991075" y="1881675"/>
            <a:chExt cx="737100" cy="737100"/>
          </a:xfrm>
        </p:grpSpPr>
        <p:sp>
          <p:nvSpPr>
            <p:cNvPr id="1287" name="Google Shape;1287;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62"/>
          <p:cNvGrpSpPr/>
          <p:nvPr/>
        </p:nvGrpSpPr>
        <p:grpSpPr>
          <a:xfrm>
            <a:off x="3547346" y="1638993"/>
            <a:ext cx="737100" cy="737100"/>
            <a:chOff x="991075" y="1881675"/>
            <a:chExt cx="737100" cy="737100"/>
          </a:xfrm>
        </p:grpSpPr>
        <p:sp>
          <p:nvSpPr>
            <p:cNvPr id="1290" name="Google Shape;1290;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 name="Google Shape;1292;p62"/>
          <p:cNvGrpSpPr/>
          <p:nvPr/>
        </p:nvGrpSpPr>
        <p:grpSpPr>
          <a:xfrm>
            <a:off x="6149176" y="1639018"/>
            <a:ext cx="737100" cy="737100"/>
            <a:chOff x="991075" y="1881675"/>
            <a:chExt cx="737100" cy="737100"/>
          </a:xfrm>
        </p:grpSpPr>
        <p:sp>
          <p:nvSpPr>
            <p:cNvPr id="1293" name="Google Shape;1293;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62"/>
          <p:cNvGrpSpPr/>
          <p:nvPr/>
        </p:nvGrpSpPr>
        <p:grpSpPr>
          <a:xfrm>
            <a:off x="299286" y="189025"/>
            <a:ext cx="133205" cy="119344"/>
            <a:chOff x="222150" y="185025"/>
            <a:chExt cx="170100" cy="152400"/>
          </a:xfrm>
        </p:grpSpPr>
        <p:cxnSp>
          <p:nvCxnSpPr>
            <p:cNvPr id="1296" name="Google Shape;1296;p62"/>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97" name="Google Shape;1297;p62"/>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98" name="Google Shape;1298;p62"/>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299" name="Google Shape;1299;p62"/>
          <p:cNvGrpSpPr/>
          <p:nvPr/>
        </p:nvGrpSpPr>
        <p:grpSpPr>
          <a:xfrm>
            <a:off x="286625" y="3999999"/>
            <a:ext cx="145867" cy="958251"/>
            <a:chOff x="286625" y="3923799"/>
            <a:chExt cx="145867" cy="958251"/>
          </a:xfrm>
        </p:grpSpPr>
        <p:sp>
          <p:nvSpPr>
            <p:cNvPr id="1300" name="Google Shape;1300;p62"/>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62"/>
            <p:cNvGrpSpPr/>
            <p:nvPr/>
          </p:nvGrpSpPr>
          <p:grpSpPr>
            <a:xfrm>
              <a:off x="298112" y="4342643"/>
              <a:ext cx="110182" cy="126862"/>
              <a:chOff x="281100" y="2027800"/>
              <a:chExt cx="140700" cy="162000"/>
            </a:xfrm>
          </p:grpSpPr>
          <p:sp>
            <p:nvSpPr>
              <p:cNvPr id="1302" name="Google Shape;1302;p62"/>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 name="Google Shape;1303;p62"/>
              <p:cNvGrpSpPr/>
              <p:nvPr/>
            </p:nvGrpSpPr>
            <p:grpSpPr>
              <a:xfrm>
                <a:off x="308875" y="2088450"/>
                <a:ext cx="85200" cy="40700"/>
                <a:chOff x="308875" y="2087000"/>
                <a:chExt cx="85200" cy="40700"/>
              </a:xfrm>
            </p:grpSpPr>
            <p:cxnSp>
              <p:nvCxnSpPr>
                <p:cNvPr id="1304" name="Google Shape;1304;p62"/>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305" name="Google Shape;1305;p62"/>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306" name="Google Shape;1306;p62"/>
            <p:cNvGrpSpPr/>
            <p:nvPr/>
          </p:nvGrpSpPr>
          <p:grpSpPr>
            <a:xfrm>
              <a:off x="286625" y="3923799"/>
              <a:ext cx="133200" cy="133200"/>
              <a:chOff x="286625" y="3648899"/>
              <a:chExt cx="133200" cy="133200"/>
            </a:xfrm>
          </p:grpSpPr>
          <p:sp>
            <p:nvSpPr>
              <p:cNvPr id="1307" name="Google Shape;1307;p62"/>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2"/>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9" name="Google Shape;1309;p62"/>
          <p:cNvSpPr txBox="1"/>
          <p:nvPr>
            <p:ph idx="6" type="title"/>
          </p:nvPr>
        </p:nvSpPr>
        <p:spPr>
          <a:xfrm>
            <a:off x="720000" y="540000"/>
            <a:ext cx="454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STAKEHOLDERS</a:t>
            </a:r>
            <a:endParaRPr/>
          </a:p>
        </p:txBody>
      </p:sp>
      <p:sp>
        <p:nvSpPr>
          <p:cNvPr id="1310" name="Google Shape;1310;p62"/>
          <p:cNvSpPr txBox="1"/>
          <p:nvPr>
            <p:ph type="title"/>
          </p:nvPr>
        </p:nvSpPr>
        <p:spPr>
          <a:xfrm>
            <a:off x="891995" y="2665075"/>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/HOH GAMERS</a:t>
            </a:r>
            <a:endParaRPr/>
          </a:p>
        </p:txBody>
      </p:sp>
      <p:sp>
        <p:nvSpPr>
          <p:cNvPr id="1311" name="Google Shape;1311;p62"/>
          <p:cNvSpPr txBox="1"/>
          <p:nvPr>
            <p:ph idx="1" type="subTitle"/>
          </p:nvPr>
        </p:nvSpPr>
        <p:spPr>
          <a:xfrm>
            <a:off x="892000" y="3247675"/>
            <a:ext cx="2176200" cy="95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Gamers who have </a:t>
            </a:r>
            <a:r>
              <a:rPr lang="en"/>
              <a:t>difficulty</a:t>
            </a:r>
            <a:r>
              <a:rPr lang="en"/>
              <a:t> hearing others </a:t>
            </a:r>
            <a:endParaRPr/>
          </a:p>
        </p:txBody>
      </p:sp>
      <p:sp>
        <p:nvSpPr>
          <p:cNvPr id="1312" name="Google Shape;1312;p62"/>
          <p:cNvSpPr txBox="1"/>
          <p:nvPr>
            <p:ph idx="2" type="title"/>
          </p:nvPr>
        </p:nvSpPr>
        <p:spPr>
          <a:xfrm>
            <a:off x="34839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/VOICE COMM DEVELOPERS</a:t>
            </a:r>
            <a:endParaRPr/>
          </a:p>
        </p:txBody>
      </p:sp>
      <p:sp>
        <p:nvSpPr>
          <p:cNvPr id="1313" name="Google Shape;1313;p62"/>
          <p:cNvSpPr txBox="1"/>
          <p:nvPr>
            <p:ph idx="3" type="subTitle"/>
          </p:nvPr>
        </p:nvSpPr>
        <p:spPr>
          <a:xfrm>
            <a:off x="3460800" y="3213475"/>
            <a:ext cx="2222400" cy="82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Developers of voice chat platforms</a:t>
            </a:r>
            <a:endParaRPr/>
          </a:p>
        </p:txBody>
      </p:sp>
      <p:sp>
        <p:nvSpPr>
          <p:cNvPr id="1314" name="Google Shape;1314;p62"/>
          <p:cNvSpPr txBox="1"/>
          <p:nvPr>
            <p:ph idx="4" type="title"/>
          </p:nvPr>
        </p:nvSpPr>
        <p:spPr>
          <a:xfrm>
            <a:off x="60758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/GAME DEVELOPERS</a:t>
            </a:r>
            <a:endParaRPr/>
          </a:p>
        </p:txBody>
      </p:sp>
      <p:sp>
        <p:nvSpPr>
          <p:cNvPr id="1315" name="Google Shape;1315;p62"/>
          <p:cNvSpPr txBox="1"/>
          <p:nvPr>
            <p:ph idx="5" type="subTitle"/>
          </p:nvPr>
        </p:nvSpPr>
        <p:spPr>
          <a:xfrm>
            <a:off x="6075800" y="331232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Developers of </a:t>
            </a:r>
            <a:r>
              <a:rPr lang="en"/>
              <a:t>competitive</a:t>
            </a:r>
            <a:r>
              <a:rPr lang="en"/>
              <a:t> games </a:t>
            </a:r>
            <a:endParaRPr/>
          </a:p>
        </p:txBody>
      </p:sp>
      <p:sp>
        <p:nvSpPr>
          <p:cNvPr id="1316" name="Google Shape;1316;p62">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 name="Google Shape;1320;p62"/>
          <p:cNvGrpSpPr/>
          <p:nvPr/>
        </p:nvGrpSpPr>
        <p:grpSpPr>
          <a:xfrm>
            <a:off x="7819199" y="752550"/>
            <a:ext cx="604800" cy="147600"/>
            <a:chOff x="7688649" y="828750"/>
            <a:chExt cx="604800" cy="147600"/>
          </a:xfrm>
        </p:grpSpPr>
        <p:sp>
          <p:nvSpPr>
            <p:cNvPr id="1321" name="Google Shape;1321;p62"/>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2"/>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 name="Google Shape;1324;p62"/>
          <p:cNvGrpSpPr/>
          <p:nvPr/>
        </p:nvGrpSpPr>
        <p:grpSpPr>
          <a:xfrm>
            <a:off x="3716984" y="1773719"/>
            <a:ext cx="418554" cy="467707"/>
            <a:chOff x="5310611" y="1502972"/>
            <a:chExt cx="339515" cy="354781"/>
          </a:xfrm>
        </p:grpSpPr>
        <p:sp>
          <p:nvSpPr>
            <p:cNvPr id="1325" name="Google Shape;1325;p62"/>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DD5C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2"/>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2"/>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2"/>
          <p:cNvGrpSpPr/>
          <p:nvPr/>
        </p:nvGrpSpPr>
        <p:grpSpPr>
          <a:xfrm>
            <a:off x="6345364" y="1773723"/>
            <a:ext cx="344729" cy="467706"/>
            <a:chOff x="7603081" y="1973072"/>
            <a:chExt cx="276802" cy="354807"/>
          </a:xfrm>
        </p:grpSpPr>
        <p:sp>
          <p:nvSpPr>
            <p:cNvPr id="1342" name="Google Shape;1342;p62"/>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407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2"/>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2"/>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2"/>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2"/>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2"/>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2"/>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2"/>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2"/>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2"/>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2"/>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2"/>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2"/>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62"/>
          <p:cNvGrpSpPr/>
          <p:nvPr/>
        </p:nvGrpSpPr>
        <p:grpSpPr>
          <a:xfrm>
            <a:off x="1162414" y="1773716"/>
            <a:ext cx="344724" cy="467717"/>
            <a:chOff x="5363818" y="3345794"/>
            <a:chExt cx="259074" cy="354493"/>
          </a:xfrm>
        </p:grpSpPr>
        <p:sp>
          <p:nvSpPr>
            <p:cNvPr id="1357" name="Google Shape;1357;p62"/>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8" name="Google Shape;1358;p62"/>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59" name="Google Shape;1359;p62"/>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0" name="Google Shape;1360;p62"/>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DD6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1" name="Google Shape;1361;p62"/>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2" name="Google Shape;1362;p62"/>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3" name="Google Shape;1363;p62"/>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4" name="Google Shape;1364;p62"/>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5" name="Google Shape;1365;p62"/>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6" name="Google Shape;1366;p62"/>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7" name="Google Shape;1367;p62"/>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8" name="Google Shape;1368;p62"/>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69" name="Google Shape;1369;p62"/>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0" name="Google Shape;1370;p62"/>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1" name="Google Shape;1371;p62"/>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2" name="Google Shape;1372;p62"/>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3" name="Google Shape;1373;p62"/>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4" name="Google Shape;1374;p62"/>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5" name="Google Shape;1375;p62"/>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6" name="Google Shape;1376;p62"/>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7" name="Google Shape;1377;p62"/>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8" name="Google Shape;1378;p62"/>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79" name="Google Shape;1379;p62"/>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0" name="Google Shape;1380;p62"/>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381" name="Google Shape;1381;p62"/>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382" name="Google Shape;1382;p62"/>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383" name="Google Shape;1383;p62"/>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286"/>
                                        </p:tgtEl>
                                        <p:attrNameLst>
                                          <p:attrName>style.visibility</p:attrName>
                                        </p:attrNameLst>
                                      </p:cBhvr>
                                      <p:to>
                                        <p:strVal val="visible"/>
                                      </p:to>
                                    </p:set>
                                    <p:animEffect filter="fade" transition="in">
                                      <p:cBhvr>
                                        <p:cTn dur="1000"/>
                                        <p:tgtEl>
                                          <p:spTgt spid="1286"/>
                                        </p:tgtEl>
                                      </p:cBhvr>
                                    </p:animEffect>
                                  </p:childTnLst>
                                </p:cTn>
                              </p:par>
                              <p:par>
                                <p:cTn fill="hold" nodeType="withEffect" presetClass="entr" presetID="10" presetSubtype="0">
                                  <p:stCondLst>
                                    <p:cond delay="0"/>
                                  </p:stCondLst>
                                  <p:childTnLst>
                                    <p:set>
                                      <p:cBhvr>
                                        <p:cTn dur="1" fill="hold">
                                          <p:stCondLst>
                                            <p:cond delay="0"/>
                                          </p:stCondLst>
                                        </p:cTn>
                                        <p:tgtEl>
                                          <p:spTgt spid="1356"/>
                                        </p:tgtEl>
                                        <p:attrNameLst>
                                          <p:attrName>style.visibility</p:attrName>
                                        </p:attrNameLst>
                                      </p:cBhvr>
                                      <p:to>
                                        <p:strVal val="visible"/>
                                      </p:to>
                                    </p:set>
                                    <p:animEffect filter="fade" transition="in">
                                      <p:cBhvr>
                                        <p:cTn dur="1000"/>
                                        <p:tgtEl>
                                          <p:spTgt spid="1356"/>
                                        </p:tgtEl>
                                      </p:cBhvr>
                                    </p:animEffect>
                                  </p:childTnLst>
                                </p:cTn>
                              </p:par>
                              <p:par>
                                <p:cTn fill="hold" nodeType="withEffect" presetClass="entr" presetID="10" presetSubtype="0">
                                  <p:stCondLst>
                                    <p:cond delay="0"/>
                                  </p:stCondLst>
                                  <p:childTnLst>
                                    <p:set>
                                      <p:cBhvr>
                                        <p:cTn dur="1" fill="hold">
                                          <p:stCondLst>
                                            <p:cond delay="0"/>
                                          </p:stCondLst>
                                        </p:cTn>
                                        <p:tgtEl>
                                          <p:spTgt spid="1310"/>
                                        </p:tgtEl>
                                        <p:attrNameLst>
                                          <p:attrName>style.visibility</p:attrName>
                                        </p:attrNameLst>
                                      </p:cBhvr>
                                      <p:to>
                                        <p:strVal val="visible"/>
                                      </p:to>
                                    </p:set>
                                    <p:animEffect filter="fade" transition="in">
                                      <p:cBhvr>
                                        <p:cTn dur="1000"/>
                                        <p:tgtEl>
                                          <p:spTgt spid="1310"/>
                                        </p:tgtEl>
                                      </p:cBhvr>
                                    </p:animEffect>
                                  </p:childTnLst>
                                </p:cTn>
                              </p:par>
                              <p:par>
                                <p:cTn fill="hold" nodeType="withEffect" presetClass="entr" presetID="10" presetSubtype="0">
                                  <p:stCondLst>
                                    <p:cond delay="0"/>
                                  </p:stCondLst>
                                  <p:childTnLst>
                                    <p:set>
                                      <p:cBhvr>
                                        <p:cTn dur="1" fill="hold">
                                          <p:stCondLst>
                                            <p:cond delay="0"/>
                                          </p:stCondLst>
                                        </p:cTn>
                                        <p:tgtEl>
                                          <p:spTgt spid="1311"/>
                                        </p:tgtEl>
                                        <p:attrNameLst>
                                          <p:attrName>style.visibility</p:attrName>
                                        </p:attrNameLst>
                                      </p:cBhvr>
                                      <p:to>
                                        <p:strVal val="visible"/>
                                      </p:to>
                                    </p:set>
                                    <p:animEffect filter="fade" transition="in">
                                      <p:cBhvr>
                                        <p:cTn dur="1000"/>
                                        <p:tgtEl>
                                          <p:spTgt spid="131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89"/>
                                        </p:tgtEl>
                                        <p:attrNameLst>
                                          <p:attrName>style.visibility</p:attrName>
                                        </p:attrNameLst>
                                      </p:cBhvr>
                                      <p:to>
                                        <p:strVal val="visible"/>
                                      </p:to>
                                    </p:set>
                                    <p:animEffect filter="fade" transition="in">
                                      <p:cBhvr>
                                        <p:cTn dur="1000"/>
                                        <p:tgtEl>
                                          <p:spTgt spid="1289"/>
                                        </p:tgtEl>
                                      </p:cBhvr>
                                    </p:animEffect>
                                  </p:childTnLst>
                                </p:cTn>
                              </p:par>
                              <p:par>
                                <p:cTn fill="hold" nodeType="withEffect" presetClass="entr" presetID="10" presetSubtype="0">
                                  <p:stCondLst>
                                    <p:cond delay="0"/>
                                  </p:stCondLst>
                                  <p:childTnLst>
                                    <p:set>
                                      <p:cBhvr>
                                        <p:cTn dur="1" fill="hold">
                                          <p:stCondLst>
                                            <p:cond delay="0"/>
                                          </p:stCondLst>
                                        </p:cTn>
                                        <p:tgtEl>
                                          <p:spTgt spid="1324"/>
                                        </p:tgtEl>
                                        <p:attrNameLst>
                                          <p:attrName>style.visibility</p:attrName>
                                        </p:attrNameLst>
                                      </p:cBhvr>
                                      <p:to>
                                        <p:strVal val="visible"/>
                                      </p:to>
                                    </p:set>
                                    <p:animEffect filter="fade" transition="in">
                                      <p:cBhvr>
                                        <p:cTn dur="1000"/>
                                        <p:tgtEl>
                                          <p:spTgt spid="1324"/>
                                        </p:tgtEl>
                                      </p:cBhvr>
                                    </p:animEffect>
                                  </p:childTnLst>
                                </p:cTn>
                              </p:par>
                              <p:par>
                                <p:cTn fill="hold" nodeType="withEffect" presetClass="entr" presetID="10" presetSubtype="0">
                                  <p:stCondLst>
                                    <p:cond delay="0"/>
                                  </p:stCondLst>
                                  <p:childTnLst>
                                    <p:set>
                                      <p:cBhvr>
                                        <p:cTn dur="1" fill="hold">
                                          <p:stCondLst>
                                            <p:cond delay="0"/>
                                          </p:stCondLst>
                                        </p:cTn>
                                        <p:tgtEl>
                                          <p:spTgt spid="1312"/>
                                        </p:tgtEl>
                                        <p:attrNameLst>
                                          <p:attrName>style.visibility</p:attrName>
                                        </p:attrNameLst>
                                      </p:cBhvr>
                                      <p:to>
                                        <p:strVal val="visible"/>
                                      </p:to>
                                    </p:set>
                                    <p:animEffect filter="fade" transition="in">
                                      <p:cBhvr>
                                        <p:cTn dur="1000"/>
                                        <p:tgtEl>
                                          <p:spTgt spid="1312"/>
                                        </p:tgtEl>
                                      </p:cBhvr>
                                    </p:animEffect>
                                  </p:childTnLst>
                                </p:cTn>
                              </p:par>
                              <p:par>
                                <p:cTn fill="hold" nodeType="withEffect" presetClass="entr" presetID="10" presetSubtype="0">
                                  <p:stCondLst>
                                    <p:cond delay="0"/>
                                  </p:stCondLst>
                                  <p:childTnLst>
                                    <p:set>
                                      <p:cBhvr>
                                        <p:cTn dur="1" fill="hold">
                                          <p:stCondLst>
                                            <p:cond delay="0"/>
                                          </p:stCondLst>
                                        </p:cTn>
                                        <p:tgtEl>
                                          <p:spTgt spid="1313"/>
                                        </p:tgtEl>
                                        <p:attrNameLst>
                                          <p:attrName>style.visibility</p:attrName>
                                        </p:attrNameLst>
                                      </p:cBhvr>
                                      <p:to>
                                        <p:strVal val="visible"/>
                                      </p:to>
                                    </p:set>
                                    <p:animEffect filter="fade" transition="in">
                                      <p:cBhvr>
                                        <p:cTn dur="1000"/>
                                        <p:tgtEl>
                                          <p:spTgt spid="131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92"/>
                                        </p:tgtEl>
                                        <p:attrNameLst>
                                          <p:attrName>style.visibility</p:attrName>
                                        </p:attrNameLst>
                                      </p:cBhvr>
                                      <p:to>
                                        <p:strVal val="visible"/>
                                      </p:to>
                                    </p:set>
                                    <p:animEffect filter="fade" transition="in">
                                      <p:cBhvr>
                                        <p:cTn dur="1000"/>
                                        <p:tgtEl>
                                          <p:spTgt spid="1292"/>
                                        </p:tgtEl>
                                      </p:cBhvr>
                                    </p:animEffect>
                                  </p:childTnLst>
                                </p:cTn>
                              </p:par>
                              <p:par>
                                <p:cTn fill="hold" nodeType="withEffect" presetClass="entr" presetID="10" presetSubtype="0">
                                  <p:stCondLst>
                                    <p:cond delay="0"/>
                                  </p:stCondLst>
                                  <p:childTnLst>
                                    <p:set>
                                      <p:cBhvr>
                                        <p:cTn dur="1" fill="hold">
                                          <p:stCondLst>
                                            <p:cond delay="0"/>
                                          </p:stCondLst>
                                        </p:cTn>
                                        <p:tgtEl>
                                          <p:spTgt spid="1341"/>
                                        </p:tgtEl>
                                        <p:attrNameLst>
                                          <p:attrName>style.visibility</p:attrName>
                                        </p:attrNameLst>
                                      </p:cBhvr>
                                      <p:to>
                                        <p:strVal val="visible"/>
                                      </p:to>
                                    </p:set>
                                    <p:animEffect filter="fade" transition="in">
                                      <p:cBhvr>
                                        <p:cTn dur="1000"/>
                                        <p:tgtEl>
                                          <p:spTgt spid="1341"/>
                                        </p:tgtEl>
                                      </p:cBhvr>
                                    </p:animEffect>
                                  </p:childTnLst>
                                </p:cTn>
                              </p:par>
                              <p:par>
                                <p:cTn fill="hold" nodeType="withEffect" presetClass="entr" presetID="10" presetSubtype="0">
                                  <p:stCondLst>
                                    <p:cond delay="0"/>
                                  </p:stCondLst>
                                  <p:childTnLst>
                                    <p:set>
                                      <p:cBhvr>
                                        <p:cTn dur="1" fill="hold">
                                          <p:stCondLst>
                                            <p:cond delay="0"/>
                                          </p:stCondLst>
                                        </p:cTn>
                                        <p:tgtEl>
                                          <p:spTgt spid="1314"/>
                                        </p:tgtEl>
                                        <p:attrNameLst>
                                          <p:attrName>style.visibility</p:attrName>
                                        </p:attrNameLst>
                                      </p:cBhvr>
                                      <p:to>
                                        <p:strVal val="visible"/>
                                      </p:to>
                                    </p:set>
                                    <p:animEffect filter="fade" transition="in">
                                      <p:cBhvr>
                                        <p:cTn dur="1000"/>
                                        <p:tgtEl>
                                          <p:spTgt spid="1314"/>
                                        </p:tgtEl>
                                      </p:cBhvr>
                                    </p:animEffect>
                                  </p:childTnLst>
                                </p:cTn>
                              </p:par>
                              <p:par>
                                <p:cTn fill="hold" nodeType="withEffect" presetClass="entr" presetID="10" presetSubtype="0">
                                  <p:stCondLst>
                                    <p:cond delay="0"/>
                                  </p:stCondLst>
                                  <p:childTnLst>
                                    <p:set>
                                      <p:cBhvr>
                                        <p:cTn dur="1" fill="hold">
                                          <p:stCondLst>
                                            <p:cond delay="0"/>
                                          </p:stCondLst>
                                        </p:cTn>
                                        <p:tgtEl>
                                          <p:spTgt spid="1315"/>
                                        </p:tgtEl>
                                        <p:attrNameLst>
                                          <p:attrName>style.visibility</p:attrName>
                                        </p:attrNameLst>
                                      </p:cBhvr>
                                      <p:to>
                                        <p:strVal val="visible"/>
                                      </p:to>
                                    </p:set>
                                    <p:animEffect filter="fade" transition="in">
                                      <p:cBhvr>
                                        <p:cTn dur="1000"/>
                                        <p:tgtEl>
                                          <p:spTgt spid="13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grpSp>
        <p:nvGrpSpPr>
          <p:cNvPr id="1388" name="Google Shape;1388;p63"/>
          <p:cNvGrpSpPr/>
          <p:nvPr/>
        </p:nvGrpSpPr>
        <p:grpSpPr>
          <a:xfrm>
            <a:off x="939690" y="1342243"/>
            <a:ext cx="737100" cy="737100"/>
            <a:chOff x="991075" y="1881675"/>
            <a:chExt cx="737100" cy="737100"/>
          </a:xfrm>
        </p:grpSpPr>
        <p:sp>
          <p:nvSpPr>
            <p:cNvPr id="1389" name="Google Shape;1389;p6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63"/>
          <p:cNvGrpSpPr/>
          <p:nvPr/>
        </p:nvGrpSpPr>
        <p:grpSpPr>
          <a:xfrm>
            <a:off x="299286" y="189025"/>
            <a:ext cx="133205" cy="119344"/>
            <a:chOff x="222150" y="185025"/>
            <a:chExt cx="170100" cy="152400"/>
          </a:xfrm>
        </p:grpSpPr>
        <p:cxnSp>
          <p:nvCxnSpPr>
            <p:cNvPr id="1392" name="Google Shape;1392;p63"/>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93" name="Google Shape;1393;p63"/>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94" name="Google Shape;1394;p63"/>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395" name="Google Shape;1395;p63"/>
          <p:cNvGrpSpPr/>
          <p:nvPr/>
        </p:nvGrpSpPr>
        <p:grpSpPr>
          <a:xfrm>
            <a:off x="286625" y="3999999"/>
            <a:ext cx="145867" cy="958251"/>
            <a:chOff x="286625" y="3923799"/>
            <a:chExt cx="145867" cy="958251"/>
          </a:xfrm>
        </p:grpSpPr>
        <p:sp>
          <p:nvSpPr>
            <p:cNvPr id="1396" name="Google Shape;1396;p63"/>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7" name="Google Shape;1397;p63"/>
            <p:cNvGrpSpPr/>
            <p:nvPr/>
          </p:nvGrpSpPr>
          <p:grpSpPr>
            <a:xfrm>
              <a:off x="298112" y="4342643"/>
              <a:ext cx="110182" cy="126862"/>
              <a:chOff x="281100" y="2027800"/>
              <a:chExt cx="140700" cy="162000"/>
            </a:xfrm>
          </p:grpSpPr>
          <p:sp>
            <p:nvSpPr>
              <p:cNvPr id="1398" name="Google Shape;1398;p63"/>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63"/>
              <p:cNvGrpSpPr/>
              <p:nvPr/>
            </p:nvGrpSpPr>
            <p:grpSpPr>
              <a:xfrm>
                <a:off x="308875" y="2088450"/>
                <a:ext cx="85200" cy="40700"/>
                <a:chOff x="308875" y="2087000"/>
                <a:chExt cx="85200" cy="40700"/>
              </a:xfrm>
            </p:grpSpPr>
            <p:cxnSp>
              <p:nvCxnSpPr>
                <p:cNvPr id="1400" name="Google Shape;1400;p63"/>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401" name="Google Shape;1401;p63"/>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402" name="Google Shape;1402;p63"/>
            <p:cNvGrpSpPr/>
            <p:nvPr/>
          </p:nvGrpSpPr>
          <p:grpSpPr>
            <a:xfrm>
              <a:off x="286625" y="3923799"/>
              <a:ext cx="133200" cy="133200"/>
              <a:chOff x="286625" y="3648899"/>
              <a:chExt cx="133200" cy="133200"/>
            </a:xfrm>
          </p:grpSpPr>
          <p:sp>
            <p:nvSpPr>
              <p:cNvPr id="1403" name="Google Shape;1403;p63"/>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3"/>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5" name="Google Shape;1405;p63"/>
          <p:cNvSpPr txBox="1"/>
          <p:nvPr>
            <p:ph idx="2" type="title"/>
          </p:nvPr>
        </p:nvSpPr>
        <p:spPr>
          <a:xfrm>
            <a:off x="720000" y="540000"/>
            <a:ext cx="454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/STAKEHOLDER NEEDS</a:t>
            </a:r>
            <a:endParaRPr/>
          </a:p>
        </p:txBody>
      </p:sp>
      <p:sp>
        <p:nvSpPr>
          <p:cNvPr id="1406" name="Google Shape;1406;p63"/>
          <p:cNvSpPr txBox="1"/>
          <p:nvPr>
            <p:ph type="title"/>
          </p:nvPr>
        </p:nvSpPr>
        <p:spPr>
          <a:xfrm>
            <a:off x="1896875" y="1442893"/>
            <a:ext cx="17664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407" name="Google Shape;1407;p63"/>
          <p:cNvSpPr txBox="1"/>
          <p:nvPr>
            <p:ph idx="1" type="subTitle"/>
          </p:nvPr>
        </p:nvSpPr>
        <p:spPr>
          <a:xfrm>
            <a:off x="3663206" y="1442893"/>
            <a:ext cx="45411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Needs a resource that provides tools for </a:t>
            </a:r>
            <a:r>
              <a:rPr lang="en"/>
              <a:t>accessibility</a:t>
            </a:r>
            <a:endParaRPr/>
          </a:p>
        </p:txBody>
      </p:sp>
      <p:sp>
        <p:nvSpPr>
          <p:cNvPr id="1408" name="Google Shape;1408;p63">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3">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3">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 name="Google Shape;1412;p63"/>
          <p:cNvGrpSpPr/>
          <p:nvPr/>
        </p:nvGrpSpPr>
        <p:grpSpPr>
          <a:xfrm>
            <a:off x="7819199" y="752550"/>
            <a:ext cx="604800" cy="147600"/>
            <a:chOff x="7688649" y="828750"/>
            <a:chExt cx="604800" cy="147600"/>
          </a:xfrm>
        </p:grpSpPr>
        <p:sp>
          <p:nvSpPr>
            <p:cNvPr id="1413" name="Google Shape;1413;p63"/>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3"/>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3"/>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 name="Google Shape;1416;p63"/>
          <p:cNvSpPr txBox="1"/>
          <p:nvPr>
            <p:ph idx="3" type="title"/>
          </p:nvPr>
        </p:nvSpPr>
        <p:spPr>
          <a:xfrm>
            <a:off x="1896875" y="2628318"/>
            <a:ext cx="17664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/TOOLS</a:t>
            </a:r>
            <a:endParaRPr/>
          </a:p>
        </p:txBody>
      </p:sp>
      <p:sp>
        <p:nvSpPr>
          <p:cNvPr id="1417" name="Google Shape;1417;p63"/>
          <p:cNvSpPr txBox="1"/>
          <p:nvPr>
            <p:ph idx="4" type="subTitle"/>
          </p:nvPr>
        </p:nvSpPr>
        <p:spPr>
          <a:xfrm>
            <a:off x="3663206" y="2628318"/>
            <a:ext cx="45411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Needs tools that will make communication experiences more effective</a:t>
            </a:r>
            <a:endParaRPr/>
          </a:p>
        </p:txBody>
      </p:sp>
      <p:sp>
        <p:nvSpPr>
          <p:cNvPr id="1418" name="Google Shape;1418;p63"/>
          <p:cNvSpPr txBox="1"/>
          <p:nvPr>
            <p:ph idx="5" type="title"/>
          </p:nvPr>
        </p:nvSpPr>
        <p:spPr>
          <a:xfrm>
            <a:off x="1896875" y="3813743"/>
            <a:ext cx="17664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/EASY ACCESS</a:t>
            </a:r>
            <a:endParaRPr/>
          </a:p>
        </p:txBody>
      </p:sp>
      <p:sp>
        <p:nvSpPr>
          <p:cNvPr id="1419" name="Google Shape;1419;p63"/>
          <p:cNvSpPr txBox="1"/>
          <p:nvPr>
            <p:ph idx="6" type="subTitle"/>
          </p:nvPr>
        </p:nvSpPr>
        <p:spPr>
          <a:xfrm>
            <a:off x="3663206" y="3813743"/>
            <a:ext cx="45411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Needs the end product to be user friendly and easy to locate</a:t>
            </a:r>
            <a:endParaRPr/>
          </a:p>
        </p:txBody>
      </p:sp>
      <p:grpSp>
        <p:nvGrpSpPr>
          <p:cNvPr id="1420" name="Google Shape;1420;p63"/>
          <p:cNvGrpSpPr/>
          <p:nvPr/>
        </p:nvGrpSpPr>
        <p:grpSpPr>
          <a:xfrm>
            <a:off x="939690" y="2527668"/>
            <a:ext cx="737100" cy="737100"/>
            <a:chOff x="991075" y="1881675"/>
            <a:chExt cx="737100" cy="737100"/>
          </a:xfrm>
        </p:grpSpPr>
        <p:sp>
          <p:nvSpPr>
            <p:cNvPr id="1421" name="Google Shape;1421;p6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63"/>
          <p:cNvGrpSpPr/>
          <p:nvPr/>
        </p:nvGrpSpPr>
        <p:grpSpPr>
          <a:xfrm>
            <a:off x="939690" y="3713093"/>
            <a:ext cx="737100" cy="737100"/>
            <a:chOff x="991075" y="1881675"/>
            <a:chExt cx="737100" cy="737100"/>
          </a:xfrm>
        </p:grpSpPr>
        <p:sp>
          <p:nvSpPr>
            <p:cNvPr id="1424" name="Google Shape;1424;p6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63"/>
          <p:cNvGrpSpPr/>
          <p:nvPr/>
        </p:nvGrpSpPr>
        <p:grpSpPr>
          <a:xfrm>
            <a:off x="1055753" y="2681680"/>
            <a:ext cx="504975" cy="429075"/>
            <a:chOff x="1497500" y="2016650"/>
            <a:chExt cx="504975" cy="429075"/>
          </a:xfrm>
        </p:grpSpPr>
        <p:sp>
          <p:nvSpPr>
            <p:cNvPr id="1427" name="Google Shape;1427;p63"/>
            <p:cNvSpPr/>
            <p:nvPr/>
          </p:nvSpPr>
          <p:spPr>
            <a:xfrm>
              <a:off x="1618300" y="2016650"/>
              <a:ext cx="384175" cy="302425"/>
            </a:xfrm>
            <a:custGeom>
              <a:rect b="b" l="l" r="r" t="t"/>
              <a:pathLst>
                <a:path extrusionOk="0" h="12097" w="15367">
                  <a:moveTo>
                    <a:pt x="8272" y="0"/>
                  </a:moveTo>
                  <a:cubicBezTo>
                    <a:pt x="7931" y="0"/>
                    <a:pt x="7653" y="279"/>
                    <a:pt x="7653" y="620"/>
                  </a:cubicBezTo>
                  <a:lnTo>
                    <a:pt x="7653" y="1471"/>
                  </a:lnTo>
                  <a:cubicBezTo>
                    <a:pt x="7653" y="1704"/>
                    <a:pt x="7467" y="1890"/>
                    <a:pt x="7235" y="1890"/>
                  </a:cubicBezTo>
                  <a:lnTo>
                    <a:pt x="621" y="1890"/>
                  </a:lnTo>
                  <a:cubicBezTo>
                    <a:pt x="280" y="1890"/>
                    <a:pt x="1" y="2169"/>
                    <a:pt x="1" y="2510"/>
                  </a:cubicBezTo>
                  <a:lnTo>
                    <a:pt x="1" y="11477"/>
                  </a:lnTo>
                  <a:cubicBezTo>
                    <a:pt x="1" y="11818"/>
                    <a:pt x="280" y="12097"/>
                    <a:pt x="621" y="12097"/>
                  </a:cubicBezTo>
                  <a:lnTo>
                    <a:pt x="14747" y="12097"/>
                  </a:lnTo>
                  <a:cubicBezTo>
                    <a:pt x="15087" y="12097"/>
                    <a:pt x="15366" y="11818"/>
                    <a:pt x="15366" y="11477"/>
                  </a:cubicBezTo>
                  <a:lnTo>
                    <a:pt x="15366" y="2510"/>
                  </a:lnTo>
                  <a:cubicBezTo>
                    <a:pt x="15366" y="2169"/>
                    <a:pt x="15087" y="1890"/>
                    <a:pt x="14747" y="1890"/>
                  </a:cubicBezTo>
                  <a:lnTo>
                    <a:pt x="14081" y="1890"/>
                  </a:lnTo>
                  <a:cubicBezTo>
                    <a:pt x="13848" y="1890"/>
                    <a:pt x="13662" y="1704"/>
                    <a:pt x="13662" y="1471"/>
                  </a:cubicBezTo>
                  <a:lnTo>
                    <a:pt x="13662" y="620"/>
                  </a:lnTo>
                  <a:cubicBezTo>
                    <a:pt x="13662" y="279"/>
                    <a:pt x="13384" y="0"/>
                    <a:pt x="13043"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3"/>
            <p:cNvSpPr/>
            <p:nvPr/>
          </p:nvSpPr>
          <p:spPr>
            <a:xfrm>
              <a:off x="1618300" y="2016650"/>
              <a:ext cx="384175" cy="302425"/>
            </a:xfrm>
            <a:custGeom>
              <a:rect b="b" l="l" r="r" t="t"/>
              <a:pathLst>
                <a:path extrusionOk="0" h="12097" w="15367">
                  <a:moveTo>
                    <a:pt x="11634" y="0"/>
                  </a:moveTo>
                  <a:cubicBezTo>
                    <a:pt x="11975" y="0"/>
                    <a:pt x="12254" y="279"/>
                    <a:pt x="12254" y="620"/>
                  </a:cubicBezTo>
                  <a:lnTo>
                    <a:pt x="12254" y="1471"/>
                  </a:lnTo>
                  <a:cubicBezTo>
                    <a:pt x="12254" y="1704"/>
                    <a:pt x="12439" y="1890"/>
                    <a:pt x="12671" y="1890"/>
                  </a:cubicBezTo>
                  <a:lnTo>
                    <a:pt x="13338" y="1890"/>
                  </a:lnTo>
                  <a:cubicBezTo>
                    <a:pt x="13679" y="1890"/>
                    <a:pt x="13957" y="2169"/>
                    <a:pt x="13957" y="2510"/>
                  </a:cubicBezTo>
                  <a:lnTo>
                    <a:pt x="13957" y="6273"/>
                  </a:lnTo>
                  <a:cubicBezTo>
                    <a:pt x="13957" y="8720"/>
                    <a:pt x="11975" y="10703"/>
                    <a:pt x="9527" y="10703"/>
                  </a:cubicBezTo>
                  <a:lnTo>
                    <a:pt x="1" y="10703"/>
                  </a:lnTo>
                  <a:lnTo>
                    <a:pt x="1" y="11477"/>
                  </a:lnTo>
                  <a:cubicBezTo>
                    <a:pt x="1" y="11818"/>
                    <a:pt x="280" y="12097"/>
                    <a:pt x="621" y="12097"/>
                  </a:cubicBezTo>
                  <a:lnTo>
                    <a:pt x="14747" y="12097"/>
                  </a:lnTo>
                  <a:cubicBezTo>
                    <a:pt x="15087" y="12097"/>
                    <a:pt x="15366" y="11818"/>
                    <a:pt x="15366" y="11477"/>
                  </a:cubicBezTo>
                  <a:lnTo>
                    <a:pt x="15366" y="2510"/>
                  </a:lnTo>
                  <a:cubicBezTo>
                    <a:pt x="15366" y="2169"/>
                    <a:pt x="15087" y="1890"/>
                    <a:pt x="14747" y="1890"/>
                  </a:cubicBezTo>
                  <a:lnTo>
                    <a:pt x="14081" y="1890"/>
                  </a:lnTo>
                  <a:cubicBezTo>
                    <a:pt x="13848" y="1890"/>
                    <a:pt x="13662" y="1704"/>
                    <a:pt x="13662" y="1471"/>
                  </a:cubicBezTo>
                  <a:lnTo>
                    <a:pt x="13662" y="620"/>
                  </a:lnTo>
                  <a:cubicBezTo>
                    <a:pt x="13662" y="279"/>
                    <a:pt x="13384" y="0"/>
                    <a:pt x="13043"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3"/>
            <p:cNvSpPr/>
            <p:nvPr/>
          </p:nvSpPr>
          <p:spPr>
            <a:xfrm>
              <a:off x="1523450" y="2102975"/>
              <a:ext cx="216875" cy="121625"/>
            </a:xfrm>
            <a:custGeom>
              <a:rect b="b" l="l" r="r" t="t"/>
              <a:pathLst>
                <a:path extrusionOk="0" h="4865" w="8675">
                  <a:moveTo>
                    <a:pt x="387" y="1"/>
                  </a:moveTo>
                  <a:cubicBezTo>
                    <a:pt x="171" y="1"/>
                    <a:pt x="1" y="187"/>
                    <a:pt x="1" y="404"/>
                  </a:cubicBezTo>
                  <a:lnTo>
                    <a:pt x="1" y="4864"/>
                  </a:lnTo>
                  <a:lnTo>
                    <a:pt x="8675" y="4864"/>
                  </a:lnTo>
                  <a:lnTo>
                    <a:pt x="8675" y="404"/>
                  </a:lnTo>
                  <a:cubicBezTo>
                    <a:pt x="8675" y="187"/>
                    <a:pt x="8504" y="1"/>
                    <a:pt x="8272" y="1"/>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3"/>
            <p:cNvSpPr/>
            <p:nvPr/>
          </p:nvSpPr>
          <p:spPr>
            <a:xfrm>
              <a:off x="1706225" y="2102975"/>
              <a:ext cx="34100" cy="121625"/>
            </a:xfrm>
            <a:custGeom>
              <a:rect b="b" l="l" r="r" t="t"/>
              <a:pathLst>
                <a:path extrusionOk="0" h="4865" w="1364">
                  <a:moveTo>
                    <a:pt x="1" y="1"/>
                  </a:moveTo>
                  <a:cubicBezTo>
                    <a:pt x="232" y="1"/>
                    <a:pt x="418" y="187"/>
                    <a:pt x="418" y="420"/>
                  </a:cubicBezTo>
                  <a:lnTo>
                    <a:pt x="418" y="4864"/>
                  </a:lnTo>
                  <a:lnTo>
                    <a:pt x="1364" y="4864"/>
                  </a:lnTo>
                  <a:lnTo>
                    <a:pt x="1364" y="420"/>
                  </a:lnTo>
                  <a:cubicBezTo>
                    <a:pt x="1364" y="187"/>
                    <a:pt x="1178" y="1"/>
                    <a:pt x="945"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3"/>
            <p:cNvSpPr/>
            <p:nvPr/>
          </p:nvSpPr>
          <p:spPr>
            <a:xfrm>
              <a:off x="1497500" y="2143250"/>
              <a:ext cx="384150" cy="302475"/>
            </a:xfrm>
            <a:custGeom>
              <a:rect b="b" l="l" r="r" t="t"/>
              <a:pathLst>
                <a:path extrusionOk="0" h="12099" w="15366">
                  <a:moveTo>
                    <a:pt x="8334" y="1"/>
                  </a:moveTo>
                  <a:cubicBezTo>
                    <a:pt x="7993" y="1"/>
                    <a:pt x="7714" y="279"/>
                    <a:pt x="7714" y="620"/>
                  </a:cubicBezTo>
                  <a:lnTo>
                    <a:pt x="7714" y="1473"/>
                  </a:lnTo>
                  <a:cubicBezTo>
                    <a:pt x="7714" y="1690"/>
                    <a:pt x="7528" y="1876"/>
                    <a:pt x="7296" y="1876"/>
                  </a:cubicBezTo>
                  <a:lnTo>
                    <a:pt x="620" y="1876"/>
                  </a:lnTo>
                  <a:cubicBezTo>
                    <a:pt x="279" y="1876"/>
                    <a:pt x="0" y="2154"/>
                    <a:pt x="0" y="2510"/>
                  </a:cubicBezTo>
                  <a:lnTo>
                    <a:pt x="0" y="11463"/>
                  </a:lnTo>
                  <a:cubicBezTo>
                    <a:pt x="0" y="11803"/>
                    <a:pt x="279" y="12098"/>
                    <a:pt x="620" y="12098"/>
                  </a:cubicBezTo>
                  <a:lnTo>
                    <a:pt x="14731" y="12098"/>
                  </a:lnTo>
                  <a:cubicBezTo>
                    <a:pt x="15087" y="12098"/>
                    <a:pt x="15366" y="11803"/>
                    <a:pt x="15366" y="11463"/>
                  </a:cubicBezTo>
                  <a:lnTo>
                    <a:pt x="15366" y="2510"/>
                  </a:lnTo>
                  <a:cubicBezTo>
                    <a:pt x="15366" y="2154"/>
                    <a:pt x="15087" y="1876"/>
                    <a:pt x="14731" y="1876"/>
                  </a:cubicBezTo>
                  <a:lnTo>
                    <a:pt x="14081" y="1876"/>
                  </a:lnTo>
                  <a:cubicBezTo>
                    <a:pt x="13848" y="1876"/>
                    <a:pt x="13662" y="1690"/>
                    <a:pt x="13662" y="1473"/>
                  </a:cubicBezTo>
                  <a:lnTo>
                    <a:pt x="13662" y="620"/>
                  </a:lnTo>
                  <a:cubicBezTo>
                    <a:pt x="13662" y="279"/>
                    <a:pt x="13383" y="1"/>
                    <a:pt x="13027"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3"/>
            <p:cNvSpPr/>
            <p:nvPr/>
          </p:nvSpPr>
          <p:spPr>
            <a:xfrm>
              <a:off x="1497500" y="2143250"/>
              <a:ext cx="384150" cy="302475"/>
            </a:xfrm>
            <a:custGeom>
              <a:rect b="b" l="l" r="r" t="t"/>
              <a:pathLst>
                <a:path extrusionOk="0" h="12099" w="15366">
                  <a:moveTo>
                    <a:pt x="11633" y="1"/>
                  </a:moveTo>
                  <a:cubicBezTo>
                    <a:pt x="11974" y="1"/>
                    <a:pt x="12253" y="279"/>
                    <a:pt x="12253" y="620"/>
                  </a:cubicBezTo>
                  <a:lnTo>
                    <a:pt x="12253" y="1473"/>
                  </a:lnTo>
                  <a:cubicBezTo>
                    <a:pt x="12253" y="1690"/>
                    <a:pt x="12439" y="1876"/>
                    <a:pt x="12671" y="1876"/>
                  </a:cubicBezTo>
                  <a:lnTo>
                    <a:pt x="13337" y="1876"/>
                  </a:lnTo>
                  <a:cubicBezTo>
                    <a:pt x="13678" y="1876"/>
                    <a:pt x="13957" y="2154"/>
                    <a:pt x="13957" y="2510"/>
                  </a:cubicBezTo>
                  <a:lnTo>
                    <a:pt x="13957" y="6274"/>
                  </a:lnTo>
                  <a:cubicBezTo>
                    <a:pt x="13957" y="8722"/>
                    <a:pt x="11974" y="10688"/>
                    <a:pt x="9527" y="10688"/>
                  </a:cubicBezTo>
                  <a:lnTo>
                    <a:pt x="0" y="10688"/>
                  </a:lnTo>
                  <a:lnTo>
                    <a:pt x="0" y="11463"/>
                  </a:lnTo>
                  <a:cubicBezTo>
                    <a:pt x="0" y="11803"/>
                    <a:pt x="279" y="12098"/>
                    <a:pt x="620" y="12098"/>
                  </a:cubicBezTo>
                  <a:lnTo>
                    <a:pt x="14731" y="12098"/>
                  </a:lnTo>
                  <a:cubicBezTo>
                    <a:pt x="15087" y="12098"/>
                    <a:pt x="15366" y="11803"/>
                    <a:pt x="15366" y="11463"/>
                  </a:cubicBezTo>
                  <a:lnTo>
                    <a:pt x="15366" y="2510"/>
                  </a:lnTo>
                  <a:cubicBezTo>
                    <a:pt x="15366" y="2154"/>
                    <a:pt x="15087" y="1876"/>
                    <a:pt x="14731" y="1876"/>
                  </a:cubicBezTo>
                  <a:lnTo>
                    <a:pt x="14081" y="1876"/>
                  </a:lnTo>
                  <a:cubicBezTo>
                    <a:pt x="13848" y="1876"/>
                    <a:pt x="13662" y="1690"/>
                    <a:pt x="13662" y="1473"/>
                  </a:cubicBezTo>
                  <a:lnTo>
                    <a:pt x="13662" y="620"/>
                  </a:lnTo>
                  <a:cubicBezTo>
                    <a:pt x="13662" y="279"/>
                    <a:pt x="13383" y="1"/>
                    <a:pt x="13027"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3"/>
            <p:cNvSpPr/>
            <p:nvPr/>
          </p:nvSpPr>
          <p:spPr>
            <a:xfrm>
              <a:off x="1549025" y="2132825"/>
              <a:ext cx="58475" cy="15100"/>
            </a:xfrm>
            <a:custGeom>
              <a:rect b="b" l="l" r="r" t="t"/>
              <a:pathLst>
                <a:path extrusionOk="0" h="604" w="2339">
                  <a:moveTo>
                    <a:pt x="294" y="0"/>
                  </a:moveTo>
                  <a:cubicBezTo>
                    <a:pt x="124" y="0"/>
                    <a:pt x="0" y="139"/>
                    <a:pt x="0" y="310"/>
                  </a:cubicBezTo>
                  <a:cubicBezTo>
                    <a:pt x="0" y="465"/>
                    <a:pt x="124" y="604"/>
                    <a:pt x="294" y="604"/>
                  </a:cubicBezTo>
                  <a:lnTo>
                    <a:pt x="2045" y="604"/>
                  </a:lnTo>
                  <a:cubicBezTo>
                    <a:pt x="2200" y="604"/>
                    <a:pt x="2338" y="465"/>
                    <a:pt x="2338" y="310"/>
                  </a:cubicBezTo>
                  <a:cubicBezTo>
                    <a:pt x="2338" y="139"/>
                    <a:pt x="2200" y="0"/>
                    <a:pt x="2045"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3"/>
            <p:cNvSpPr/>
            <p:nvPr/>
          </p:nvSpPr>
          <p:spPr>
            <a:xfrm>
              <a:off x="1625275" y="2132825"/>
              <a:ext cx="22500" cy="15100"/>
            </a:xfrm>
            <a:custGeom>
              <a:rect b="b" l="l" r="r" t="t"/>
              <a:pathLst>
                <a:path extrusionOk="0" h="604" w="900">
                  <a:moveTo>
                    <a:pt x="296" y="0"/>
                  </a:moveTo>
                  <a:cubicBezTo>
                    <a:pt x="125" y="0"/>
                    <a:pt x="1" y="139"/>
                    <a:pt x="1" y="310"/>
                  </a:cubicBezTo>
                  <a:cubicBezTo>
                    <a:pt x="1" y="465"/>
                    <a:pt x="125" y="604"/>
                    <a:pt x="296" y="604"/>
                  </a:cubicBezTo>
                  <a:lnTo>
                    <a:pt x="605" y="604"/>
                  </a:lnTo>
                  <a:cubicBezTo>
                    <a:pt x="775" y="604"/>
                    <a:pt x="899" y="465"/>
                    <a:pt x="899" y="310"/>
                  </a:cubicBezTo>
                  <a:cubicBezTo>
                    <a:pt x="899" y="139"/>
                    <a:pt x="775" y="0"/>
                    <a:pt x="605"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63"/>
          <p:cNvGrpSpPr/>
          <p:nvPr/>
        </p:nvGrpSpPr>
        <p:grpSpPr>
          <a:xfrm>
            <a:off x="1055753" y="3829155"/>
            <a:ext cx="504975" cy="504975"/>
            <a:chOff x="760200" y="1978700"/>
            <a:chExt cx="504975" cy="504975"/>
          </a:xfrm>
        </p:grpSpPr>
        <p:sp>
          <p:nvSpPr>
            <p:cNvPr id="1436" name="Google Shape;1436;p63"/>
            <p:cNvSpPr/>
            <p:nvPr/>
          </p:nvSpPr>
          <p:spPr>
            <a:xfrm>
              <a:off x="760200" y="1978700"/>
              <a:ext cx="504975" cy="504975"/>
            </a:xfrm>
            <a:custGeom>
              <a:rect b="b" l="l" r="r" t="t"/>
              <a:pathLst>
                <a:path extrusionOk="0" h="20199" w="20199">
                  <a:moveTo>
                    <a:pt x="10100" y="3857"/>
                  </a:moveTo>
                  <a:cubicBezTo>
                    <a:pt x="13538" y="3857"/>
                    <a:pt x="16343" y="6645"/>
                    <a:pt x="16343" y="10099"/>
                  </a:cubicBezTo>
                  <a:cubicBezTo>
                    <a:pt x="16343" y="13538"/>
                    <a:pt x="13538" y="16341"/>
                    <a:pt x="10100" y="16341"/>
                  </a:cubicBezTo>
                  <a:cubicBezTo>
                    <a:pt x="6646" y="16341"/>
                    <a:pt x="3858" y="13538"/>
                    <a:pt x="3858" y="10099"/>
                  </a:cubicBezTo>
                  <a:cubicBezTo>
                    <a:pt x="3858" y="6645"/>
                    <a:pt x="6646" y="3857"/>
                    <a:pt x="10100" y="3857"/>
                  </a:cubicBezTo>
                  <a:close/>
                  <a:moveTo>
                    <a:pt x="8768" y="0"/>
                  </a:moveTo>
                  <a:cubicBezTo>
                    <a:pt x="8427" y="0"/>
                    <a:pt x="8148" y="279"/>
                    <a:pt x="8148" y="620"/>
                  </a:cubicBezTo>
                  <a:lnTo>
                    <a:pt x="8148" y="2262"/>
                  </a:lnTo>
                  <a:cubicBezTo>
                    <a:pt x="8148" y="2308"/>
                    <a:pt x="8117" y="2355"/>
                    <a:pt x="8055" y="2370"/>
                  </a:cubicBezTo>
                  <a:cubicBezTo>
                    <a:pt x="7359" y="2556"/>
                    <a:pt x="6692" y="2834"/>
                    <a:pt x="6073" y="3191"/>
                  </a:cubicBezTo>
                  <a:cubicBezTo>
                    <a:pt x="6052" y="3205"/>
                    <a:pt x="6028" y="3213"/>
                    <a:pt x="6004" y="3213"/>
                  </a:cubicBezTo>
                  <a:cubicBezTo>
                    <a:pt x="5974" y="3213"/>
                    <a:pt x="5944" y="3201"/>
                    <a:pt x="5918" y="3175"/>
                  </a:cubicBezTo>
                  <a:lnTo>
                    <a:pt x="4772" y="2014"/>
                  </a:lnTo>
                  <a:cubicBezTo>
                    <a:pt x="4648" y="1898"/>
                    <a:pt x="4489" y="1839"/>
                    <a:pt x="4330" y="1839"/>
                  </a:cubicBezTo>
                  <a:cubicBezTo>
                    <a:pt x="4172" y="1839"/>
                    <a:pt x="4013" y="1898"/>
                    <a:pt x="3889" y="2014"/>
                  </a:cubicBezTo>
                  <a:lnTo>
                    <a:pt x="2014" y="3888"/>
                  </a:lnTo>
                  <a:cubicBezTo>
                    <a:pt x="1767" y="4135"/>
                    <a:pt x="1767" y="4523"/>
                    <a:pt x="2014" y="4771"/>
                  </a:cubicBezTo>
                  <a:lnTo>
                    <a:pt x="3177" y="5932"/>
                  </a:lnTo>
                  <a:cubicBezTo>
                    <a:pt x="3208" y="5963"/>
                    <a:pt x="3223" y="6025"/>
                    <a:pt x="3192" y="6072"/>
                  </a:cubicBezTo>
                  <a:cubicBezTo>
                    <a:pt x="2836" y="6692"/>
                    <a:pt x="2557" y="7357"/>
                    <a:pt x="2371" y="8055"/>
                  </a:cubicBezTo>
                  <a:cubicBezTo>
                    <a:pt x="2355" y="8117"/>
                    <a:pt x="2309" y="8148"/>
                    <a:pt x="2247" y="8148"/>
                  </a:cubicBezTo>
                  <a:lnTo>
                    <a:pt x="620" y="8148"/>
                  </a:lnTo>
                  <a:cubicBezTo>
                    <a:pt x="265" y="8148"/>
                    <a:pt x="1" y="8427"/>
                    <a:pt x="1" y="8767"/>
                  </a:cubicBezTo>
                  <a:lnTo>
                    <a:pt x="1" y="11415"/>
                  </a:lnTo>
                  <a:cubicBezTo>
                    <a:pt x="1" y="11772"/>
                    <a:pt x="265" y="12051"/>
                    <a:pt x="620" y="12051"/>
                  </a:cubicBezTo>
                  <a:lnTo>
                    <a:pt x="2247" y="12051"/>
                  </a:lnTo>
                  <a:cubicBezTo>
                    <a:pt x="2309" y="12051"/>
                    <a:pt x="2355" y="12082"/>
                    <a:pt x="2371" y="12128"/>
                  </a:cubicBezTo>
                  <a:cubicBezTo>
                    <a:pt x="2557" y="12840"/>
                    <a:pt x="2836" y="13507"/>
                    <a:pt x="3192" y="14127"/>
                  </a:cubicBezTo>
                  <a:cubicBezTo>
                    <a:pt x="3223" y="14172"/>
                    <a:pt x="3208" y="14234"/>
                    <a:pt x="3177" y="14265"/>
                  </a:cubicBezTo>
                  <a:lnTo>
                    <a:pt x="2014" y="15428"/>
                  </a:lnTo>
                  <a:cubicBezTo>
                    <a:pt x="1767" y="15659"/>
                    <a:pt x="1767" y="16062"/>
                    <a:pt x="2014" y="16295"/>
                  </a:cubicBezTo>
                  <a:lnTo>
                    <a:pt x="3889" y="18185"/>
                  </a:lnTo>
                  <a:cubicBezTo>
                    <a:pt x="4013" y="18301"/>
                    <a:pt x="4172" y="18358"/>
                    <a:pt x="4330" y="18358"/>
                  </a:cubicBezTo>
                  <a:cubicBezTo>
                    <a:pt x="4489" y="18358"/>
                    <a:pt x="4648" y="18301"/>
                    <a:pt x="4772" y="18185"/>
                  </a:cubicBezTo>
                  <a:lnTo>
                    <a:pt x="5918" y="17022"/>
                  </a:lnTo>
                  <a:cubicBezTo>
                    <a:pt x="5944" y="16997"/>
                    <a:pt x="5974" y="16986"/>
                    <a:pt x="6004" y="16986"/>
                  </a:cubicBezTo>
                  <a:cubicBezTo>
                    <a:pt x="6028" y="16986"/>
                    <a:pt x="6052" y="16994"/>
                    <a:pt x="6073" y="17008"/>
                  </a:cubicBezTo>
                  <a:cubicBezTo>
                    <a:pt x="6692" y="17363"/>
                    <a:pt x="7359" y="17642"/>
                    <a:pt x="8055" y="17828"/>
                  </a:cubicBezTo>
                  <a:cubicBezTo>
                    <a:pt x="8117" y="17844"/>
                    <a:pt x="8148" y="17890"/>
                    <a:pt x="8148" y="17937"/>
                  </a:cubicBezTo>
                  <a:lnTo>
                    <a:pt x="8148" y="19579"/>
                  </a:lnTo>
                  <a:cubicBezTo>
                    <a:pt x="8148" y="19919"/>
                    <a:pt x="8427" y="20198"/>
                    <a:pt x="8768" y="20198"/>
                  </a:cubicBezTo>
                  <a:lnTo>
                    <a:pt x="11417" y="20198"/>
                  </a:lnTo>
                  <a:cubicBezTo>
                    <a:pt x="11758" y="20198"/>
                    <a:pt x="12037" y="19919"/>
                    <a:pt x="12037" y="19579"/>
                  </a:cubicBezTo>
                  <a:lnTo>
                    <a:pt x="12037" y="17937"/>
                  </a:lnTo>
                  <a:cubicBezTo>
                    <a:pt x="12037" y="17890"/>
                    <a:pt x="12082" y="17844"/>
                    <a:pt x="12130" y="17828"/>
                  </a:cubicBezTo>
                  <a:cubicBezTo>
                    <a:pt x="12842" y="17642"/>
                    <a:pt x="13507" y="17363"/>
                    <a:pt x="14112" y="17008"/>
                  </a:cubicBezTo>
                  <a:cubicBezTo>
                    <a:pt x="14133" y="16994"/>
                    <a:pt x="14157" y="16986"/>
                    <a:pt x="14181" y="16986"/>
                  </a:cubicBezTo>
                  <a:cubicBezTo>
                    <a:pt x="14211" y="16986"/>
                    <a:pt x="14241" y="16997"/>
                    <a:pt x="14267" y="17022"/>
                  </a:cubicBezTo>
                  <a:lnTo>
                    <a:pt x="15428" y="18185"/>
                  </a:lnTo>
                  <a:cubicBezTo>
                    <a:pt x="15545" y="18301"/>
                    <a:pt x="15704" y="18358"/>
                    <a:pt x="15862" y="18358"/>
                  </a:cubicBezTo>
                  <a:cubicBezTo>
                    <a:pt x="16021" y="18358"/>
                    <a:pt x="16180" y="18301"/>
                    <a:pt x="16296" y="18185"/>
                  </a:cubicBezTo>
                  <a:lnTo>
                    <a:pt x="18170" y="16295"/>
                  </a:lnTo>
                  <a:cubicBezTo>
                    <a:pt x="18418" y="16062"/>
                    <a:pt x="18418" y="15659"/>
                    <a:pt x="18170" y="15428"/>
                  </a:cubicBezTo>
                  <a:lnTo>
                    <a:pt x="17024" y="14265"/>
                  </a:lnTo>
                  <a:cubicBezTo>
                    <a:pt x="16977" y="14234"/>
                    <a:pt x="16977" y="14172"/>
                    <a:pt x="16993" y="14127"/>
                  </a:cubicBezTo>
                  <a:cubicBezTo>
                    <a:pt x="17349" y="13507"/>
                    <a:pt x="17628" y="12840"/>
                    <a:pt x="17813" y="12128"/>
                  </a:cubicBezTo>
                  <a:cubicBezTo>
                    <a:pt x="17830" y="12082"/>
                    <a:pt x="17875" y="12051"/>
                    <a:pt x="17937" y="12051"/>
                  </a:cubicBezTo>
                  <a:lnTo>
                    <a:pt x="19579" y="12051"/>
                  </a:lnTo>
                  <a:cubicBezTo>
                    <a:pt x="19920" y="12051"/>
                    <a:pt x="20199" y="11772"/>
                    <a:pt x="20199" y="11415"/>
                  </a:cubicBezTo>
                  <a:lnTo>
                    <a:pt x="20199" y="8767"/>
                  </a:lnTo>
                  <a:cubicBezTo>
                    <a:pt x="20199" y="8427"/>
                    <a:pt x="19920" y="8148"/>
                    <a:pt x="19579" y="8148"/>
                  </a:cubicBezTo>
                  <a:lnTo>
                    <a:pt x="17937" y="8148"/>
                  </a:lnTo>
                  <a:cubicBezTo>
                    <a:pt x="17875" y="8148"/>
                    <a:pt x="17830" y="8117"/>
                    <a:pt x="17813" y="8055"/>
                  </a:cubicBezTo>
                  <a:cubicBezTo>
                    <a:pt x="17644" y="7357"/>
                    <a:pt x="17365" y="6692"/>
                    <a:pt x="16993" y="6072"/>
                  </a:cubicBezTo>
                  <a:cubicBezTo>
                    <a:pt x="16977" y="6025"/>
                    <a:pt x="16977" y="5963"/>
                    <a:pt x="17024" y="5932"/>
                  </a:cubicBezTo>
                  <a:lnTo>
                    <a:pt x="18170" y="4771"/>
                  </a:lnTo>
                  <a:cubicBezTo>
                    <a:pt x="18418" y="4523"/>
                    <a:pt x="18418" y="4135"/>
                    <a:pt x="18170" y="3888"/>
                  </a:cubicBezTo>
                  <a:lnTo>
                    <a:pt x="16296" y="2014"/>
                  </a:lnTo>
                  <a:cubicBezTo>
                    <a:pt x="16180" y="1898"/>
                    <a:pt x="16021" y="1839"/>
                    <a:pt x="15862" y="1839"/>
                  </a:cubicBezTo>
                  <a:cubicBezTo>
                    <a:pt x="15704" y="1839"/>
                    <a:pt x="15545" y="1898"/>
                    <a:pt x="15428" y="2014"/>
                  </a:cubicBezTo>
                  <a:lnTo>
                    <a:pt x="14267" y="3175"/>
                  </a:lnTo>
                  <a:cubicBezTo>
                    <a:pt x="14241" y="3201"/>
                    <a:pt x="14211" y="3213"/>
                    <a:pt x="14181" y="3213"/>
                  </a:cubicBezTo>
                  <a:cubicBezTo>
                    <a:pt x="14156" y="3213"/>
                    <a:pt x="14133" y="3205"/>
                    <a:pt x="14112" y="3191"/>
                  </a:cubicBezTo>
                  <a:cubicBezTo>
                    <a:pt x="13507" y="2834"/>
                    <a:pt x="12842" y="2556"/>
                    <a:pt x="12130" y="2370"/>
                  </a:cubicBezTo>
                  <a:cubicBezTo>
                    <a:pt x="12082" y="2355"/>
                    <a:pt x="12037" y="2308"/>
                    <a:pt x="12037" y="2262"/>
                  </a:cubicBezTo>
                  <a:lnTo>
                    <a:pt x="12037" y="620"/>
                  </a:lnTo>
                  <a:cubicBezTo>
                    <a:pt x="12037" y="279"/>
                    <a:pt x="11758" y="0"/>
                    <a:pt x="11417" y="0"/>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3"/>
            <p:cNvSpPr/>
            <p:nvPr/>
          </p:nvSpPr>
          <p:spPr>
            <a:xfrm>
              <a:off x="804350" y="2024675"/>
              <a:ext cx="460825" cy="459000"/>
            </a:xfrm>
            <a:custGeom>
              <a:rect b="b" l="l" r="r" t="t"/>
              <a:pathLst>
                <a:path extrusionOk="0" h="18360" w="18433">
                  <a:moveTo>
                    <a:pt x="14096" y="0"/>
                  </a:moveTo>
                  <a:cubicBezTo>
                    <a:pt x="13938" y="0"/>
                    <a:pt x="13779" y="59"/>
                    <a:pt x="13662" y="175"/>
                  </a:cubicBezTo>
                  <a:lnTo>
                    <a:pt x="12501" y="1336"/>
                  </a:lnTo>
                  <a:cubicBezTo>
                    <a:pt x="12475" y="1362"/>
                    <a:pt x="12445" y="1374"/>
                    <a:pt x="12415" y="1374"/>
                  </a:cubicBezTo>
                  <a:cubicBezTo>
                    <a:pt x="12390" y="1374"/>
                    <a:pt x="12367" y="1366"/>
                    <a:pt x="12346" y="1352"/>
                  </a:cubicBezTo>
                  <a:cubicBezTo>
                    <a:pt x="11974" y="1135"/>
                    <a:pt x="11572" y="949"/>
                    <a:pt x="11153" y="778"/>
                  </a:cubicBezTo>
                  <a:lnTo>
                    <a:pt x="11153" y="778"/>
                  </a:lnTo>
                  <a:cubicBezTo>
                    <a:pt x="12873" y="2018"/>
                    <a:pt x="14034" y="3954"/>
                    <a:pt x="14205" y="6154"/>
                  </a:cubicBezTo>
                  <a:cubicBezTo>
                    <a:pt x="14453" y="6850"/>
                    <a:pt x="14592" y="7610"/>
                    <a:pt x="14577" y="8384"/>
                  </a:cubicBezTo>
                  <a:cubicBezTo>
                    <a:pt x="14499" y="11745"/>
                    <a:pt x="11758" y="14471"/>
                    <a:pt x="8396" y="14502"/>
                  </a:cubicBezTo>
                  <a:cubicBezTo>
                    <a:pt x="7606" y="14502"/>
                    <a:pt x="6847" y="14363"/>
                    <a:pt x="6151" y="14115"/>
                  </a:cubicBezTo>
                  <a:cubicBezTo>
                    <a:pt x="3935" y="13898"/>
                    <a:pt x="2014" y="12705"/>
                    <a:pt x="822" y="10970"/>
                  </a:cubicBezTo>
                  <a:lnTo>
                    <a:pt x="822" y="10970"/>
                  </a:lnTo>
                  <a:cubicBezTo>
                    <a:pt x="977" y="11435"/>
                    <a:pt x="1178" y="11869"/>
                    <a:pt x="1426" y="12288"/>
                  </a:cubicBezTo>
                  <a:cubicBezTo>
                    <a:pt x="1457" y="12333"/>
                    <a:pt x="1442" y="12395"/>
                    <a:pt x="1411" y="12426"/>
                  </a:cubicBezTo>
                  <a:lnTo>
                    <a:pt x="248" y="13589"/>
                  </a:lnTo>
                  <a:cubicBezTo>
                    <a:pt x="1" y="13820"/>
                    <a:pt x="1" y="14223"/>
                    <a:pt x="248" y="14456"/>
                  </a:cubicBezTo>
                  <a:lnTo>
                    <a:pt x="2123" y="16346"/>
                  </a:lnTo>
                  <a:cubicBezTo>
                    <a:pt x="2247" y="16462"/>
                    <a:pt x="2406" y="16519"/>
                    <a:pt x="2564" y="16519"/>
                  </a:cubicBezTo>
                  <a:cubicBezTo>
                    <a:pt x="2723" y="16519"/>
                    <a:pt x="2882" y="16462"/>
                    <a:pt x="3006" y="16346"/>
                  </a:cubicBezTo>
                  <a:lnTo>
                    <a:pt x="4152" y="15183"/>
                  </a:lnTo>
                  <a:cubicBezTo>
                    <a:pt x="4178" y="15158"/>
                    <a:pt x="4208" y="15147"/>
                    <a:pt x="4238" y="15147"/>
                  </a:cubicBezTo>
                  <a:cubicBezTo>
                    <a:pt x="4262" y="15147"/>
                    <a:pt x="4286" y="15155"/>
                    <a:pt x="4307" y="15169"/>
                  </a:cubicBezTo>
                  <a:cubicBezTo>
                    <a:pt x="4926" y="15524"/>
                    <a:pt x="5593" y="15803"/>
                    <a:pt x="6289" y="15989"/>
                  </a:cubicBezTo>
                  <a:cubicBezTo>
                    <a:pt x="6351" y="16005"/>
                    <a:pt x="6382" y="16051"/>
                    <a:pt x="6382" y="16098"/>
                  </a:cubicBezTo>
                  <a:lnTo>
                    <a:pt x="6382" y="17740"/>
                  </a:lnTo>
                  <a:cubicBezTo>
                    <a:pt x="6382" y="18080"/>
                    <a:pt x="6661" y="18359"/>
                    <a:pt x="7002" y="18359"/>
                  </a:cubicBezTo>
                  <a:lnTo>
                    <a:pt x="9651" y="18359"/>
                  </a:lnTo>
                  <a:cubicBezTo>
                    <a:pt x="9992" y="18359"/>
                    <a:pt x="10271" y="18080"/>
                    <a:pt x="10271" y="17740"/>
                  </a:cubicBezTo>
                  <a:lnTo>
                    <a:pt x="10271" y="16098"/>
                  </a:lnTo>
                  <a:cubicBezTo>
                    <a:pt x="10271" y="16051"/>
                    <a:pt x="10316" y="16005"/>
                    <a:pt x="10364" y="15989"/>
                  </a:cubicBezTo>
                  <a:cubicBezTo>
                    <a:pt x="11076" y="15803"/>
                    <a:pt x="11741" y="15524"/>
                    <a:pt x="12346" y="15169"/>
                  </a:cubicBezTo>
                  <a:cubicBezTo>
                    <a:pt x="12367" y="15155"/>
                    <a:pt x="12391" y="15147"/>
                    <a:pt x="12415" y="15147"/>
                  </a:cubicBezTo>
                  <a:cubicBezTo>
                    <a:pt x="12445" y="15147"/>
                    <a:pt x="12475" y="15158"/>
                    <a:pt x="12501" y="15183"/>
                  </a:cubicBezTo>
                  <a:lnTo>
                    <a:pt x="13662" y="16346"/>
                  </a:lnTo>
                  <a:cubicBezTo>
                    <a:pt x="13779" y="16462"/>
                    <a:pt x="13938" y="16519"/>
                    <a:pt x="14096" y="16519"/>
                  </a:cubicBezTo>
                  <a:cubicBezTo>
                    <a:pt x="14255" y="16519"/>
                    <a:pt x="14414" y="16462"/>
                    <a:pt x="14530" y="16346"/>
                  </a:cubicBezTo>
                  <a:lnTo>
                    <a:pt x="16404" y="14456"/>
                  </a:lnTo>
                  <a:cubicBezTo>
                    <a:pt x="16652" y="14223"/>
                    <a:pt x="16652" y="13820"/>
                    <a:pt x="16404" y="13589"/>
                  </a:cubicBezTo>
                  <a:lnTo>
                    <a:pt x="15258" y="12426"/>
                  </a:lnTo>
                  <a:cubicBezTo>
                    <a:pt x="15211" y="12395"/>
                    <a:pt x="15211" y="12333"/>
                    <a:pt x="15227" y="12288"/>
                  </a:cubicBezTo>
                  <a:cubicBezTo>
                    <a:pt x="15583" y="11668"/>
                    <a:pt x="15862" y="11001"/>
                    <a:pt x="16047" y="10289"/>
                  </a:cubicBezTo>
                  <a:cubicBezTo>
                    <a:pt x="16064" y="10243"/>
                    <a:pt x="16109" y="10212"/>
                    <a:pt x="16171" y="10212"/>
                  </a:cubicBezTo>
                  <a:lnTo>
                    <a:pt x="17813" y="10212"/>
                  </a:lnTo>
                  <a:cubicBezTo>
                    <a:pt x="18154" y="10212"/>
                    <a:pt x="18433" y="9933"/>
                    <a:pt x="18433" y="9576"/>
                  </a:cubicBezTo>
                  <a:lnTo>
                    <a:pt x="18433" y="6928"/>
                  </a:lnTo>
                  <a:cubicBezTo>
                    <a:pt x="18433" y="6588"/>
                    <a:pt x="18154" y="6309"/>
                    <a:pt x="17813" y="6309"/>
                  </a:cubicBezTo>
                  <a:lnTo>
                    <a:pt x="16171" y="6309"/>
                  </a:lnTo>
                  <a:cubicBezTo>
                    <a:pt x="16109" y="6309"/>
                    <a:pt x="16064" y="6278"/>
                    <a:pt x="16047" y="6216"/>
                  </a:cubicBezTo>
                  <a:cubicBezTo>
                    <a:pt x="15878" y="5518"/>
                    <a:pt x="15583" y="4853"/>
                    <a:pt x="15227" y="4233"/>
                  </a:cubicBezTo>
                  <a:cubicBezTo>
                    <a:pt x="15211" y="4186"/>
                    <a:pt x="15211" y="4124"/>
                    <a:pt x="15258" y="4093"/>
                  </a:cubicBezTo>
                  <a:lnTo>
                    <a:pt x="16404" y="2932"/>
                  </a:lnTo>
                  <a:cubicBezTo>
                    <a:pt x="16652" y="2684"/>
                    <a:pt x="16652" y="2296"/>
                    <a:pt x="16404" y="2049"/>
                  </a:cubicBezTo>
                  <a:lnTo>
                    <a:pt x="14530" y="175"/>
                  </a:lnTo>
                  <a:cubicBezTo>
                    <a:pt x="14414" y="59"/>
                    <a:pt x="14255" y="0"/>
                    <a:pt x="14096"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3"/>
            <p:cNvSpPr/>
            <p:nvPr/>
          </p:nvSpPr>
          <p:spPr>
            <a:xfrm>
              <a:off x="895750" y="2172200"/>
              <a:ext cx="62750" cy="125975"/>
            </a:xfrm>
            <a:custGeom>
              <a:rect b="b" l="l" r="r" t="t"/>
              <a:pathLst>
                <a:path extrusionOk="0" h="5039" w="2510">
                  <a:moveTo>
                    <a:pt x="2171" y="0"/>
                  </a:moveTo>
                  <a:cubicBezTo>
                    <a:pt x="2078" y="0"/>
                    <a:pt x="1984" y="41"/>
                    <a:pt x="1921" y="113"/>
                  </a:cubicBezTo>
                  <a:lnTo>
                    <a:pt x="93" y="2328"/>
                  </a:lnTo>
                  <a:cubicBezTo>
                    <a:pt x="0" y="2436"/>
                    <a:pt x="0" y="2607"/>
                    <a:pt x="93" y="2715"/>
                  </a:cubicBezTo>
                  <a:lnTo>
                    <a:pt x="1921" y="4931"/>
                  </a:lnTo>
                  <a:cubicBezTo>
                    <a:pt x="1983" y="4993"/>
                    <a:pt x="2076" y="5038"/>
                    <a:pt x="2169" y="5038"/>
                  </a:cubicBezTo>
                  <a:cubicBezTo>
                    <a:pt x="2231" y="5038"/>
                    <a:pt x="2293" y="5007"/>
                    <a:pt x="2354" y="4962"/>
                  </a:cubicBezTo>
                  <a:cubicBezTo>
                    <a:pt x="2478" y="4852"/>
                    <a:pt x="2509" y="4667"/>
                    <a:pt x="2402" y="4543"/>
                  </a:cubicBezTo>
                  <a:lnTo>
                    <a:pt x="729" y="2514"/>
                  </a:lnTo>
                  <a:lnTo>
                    <a:pt x="2402" y="501"/>
                  </a:lnTo>
                  <a:cubicBezTo>
                    <a:pt x="2509" y="377"/>
                    <a:pt x="2478" y="175"/>
                    <a:pt x="2354" y="67"/>
                  </a:cubicBezTo>
                  <a:cubicBezTo>
                    <a:pt x="2303" y="21"/>
                    <a:pt x="2237" y="0"/>
                    <a:pt x="2171"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3"/>
            <p:cNvSpPr/>
            <p:nvPr/>
          </p:nvSpPr>
          <p:spPr>
            <a:xfrm>
              <a:off x="1066900" y="2172200"/>
              <a:ext cx="62375" cy="125975"/>
            </a:xfrm>
            <a:custGeom>
              <a:rect b="b" l="l" r="r" t="t"/>
              <a:pathLst>
                <a:path extrusionOk="0" h="5039" w="2495">
                  <a:moveTo>
                    <a:pt x="330" y="0"/>
                  </a:moveTo>
                  <a:cubicBezTo>
                    <a:pt x="265" y="0"/>
                    <a:pt x="199" y="21"/>
                    <a:pt x="140" y="67"/>
                  </a:cubicBezTo>
                  <a:cubicBezTo>
                    <a:pt x="16" y="175"/>
                    <a:pt x="0" y="377"/>
                    <a:pt x="109" y="501"/>
                  </a:cubicBezTo>
                  <a:lnTo>
                    <a:pt x="1766" y="2514"/>
                  </a:lnTo>
                  <a:lnTo>
                    <a:pt x="109" y="4543"/>
                  </a:lnTo>
                  <a:cubicBezTo>
                    <a:pt x="0" y="4667"/>
                    <a:pt x="16" y="4852"/>
                    <a:pt x="140" y="4962"/>
                  </a:cubicBezTo>
                  <a:cubicBezTo>
                    <a:pt x="202" y="5007"/>
                    <a:pt x="264" y="5038"/>
                    <a:pt x="341" y="5038"/>
                  </a:cubicBezTo>
                  <a:cubicBezTo>
                    <a:pt x="419" y="5038"/>
                    <a:pt x="512" y="4993"/>
                    <a:pt x="574" y="4931"/>
                  </a:cubicBezTo>
                  <a:lnTo>
                    <a:pt x="2402" y="2715"/>
                  </a:lnTo>
                  <a:cubicBezTo>
                    <a:pt x="2495" y="2607"/>
                    <a:pt x="2495" y="2436"/>
                    <a:pt x="2402" y="2328"/>
                  </a:cubicBezTo>
                  <a:lnTo>
                    <a:pt x="574" y="113"/>
                  </a:lnTo>
                  <a:cubicBezTo>
                    <a:pt x="511" y="41"/>
                    <a:pt x="421" y="0"/>
                    <a:pt x="330"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3"/>
            <p:cNvSpPr/>
            <p:nvPr/>
          </p:nvSpPr>
          <p:spPr>
            <a:xfrm>
              <a:off x="977825" y="2172250"/>
              <a:ext cx="69375" cy="125925"/>
            </a:xfrm>
            <a:custGeom>
              <a:rect b="b" l="l" r="r" t="t"/>
              <a:pathLst>
                <a:path extrusionOk="0" h="5037" w="2775">
                  <a:moveTo>
                    <a:pt x="2417" y="0"/>
                  </a:moveTo>
                  <a:cubicBezTo>
                    <a:pt x="2304" y="0"/>
                    <a:pt x="2198" y="63"/>
                    <a:pt x="2154" y="173"/>
                  </a:cubicBezTo>
                  <a:lnTo>
                    <a:pt x="63" y="4603"/>
                  </a:lnTo>
                  <a:cubicBezTo>
                    <a:pt x="1" y="4758"/>
                    <a:pt x="63" y="4929"/>
                    <a:pt x="218" y="5005"/>
                  </a:cubicBezTo>
                  <a:cubicBezTo>
                    <a:pt x="249" y="5021"/>
                    <a:pt x="296" y="5036"/>
                    <a:pt x="342" y="5036"/>
                  </a:cubicBezTo>
                  <a:cubicBezTo>
                    <a:pt x="451" y="5036"/>
                    <a:pt x="558" y="4974"/>
                    <a:pt x="620" y="4867"/>
                  </a:cubicBezTo>
                  <a:lnTo>
                    <a:pt x="2696" y="437"/>
                  </a:lnTo>
                  <a:cubicBezTo>
                    <a:pt x="2774" y="282"/>
                    <a:pt x="2712" y="96"/>
                    <a:pt x="2557" y="34"/>
                  </a:cubicBezTo>
                  <a:cubicBezTo>
                    <a:pt x="2512" y="11"/>
                    <a:pt x="2464" y="0"/>
                    <a:pt x="241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63"/>
          <p:cNvGrpSpPr/>
          <p:nvPr/>
        </p:nvGrpSpPr>
        <p:grpSpPr>
          <a:xfrm>
            <a:off x="1055753" y="1475343"/>
            <a:ext cx="504975" cy="470900"/>
            <a:chOff x="2234775" y="1995725"/>
            <a:chExt cx="504975" cy="470900"/>
          </a:xfrm>
        </p:grpSpPr>
        <p:sp>
          <p:nvSpPr>
            <p:cNvPr id="1442" name="Google Shape;1442;p63"/>
            <p:cNvSpPr/>
            <p:nvPr/>
          </p:nvSpPr>
          <p:spPr>
            <a:xfrm>
              <a:off x="2528700" y="1995725"/>
              <a:ext cx="211050" cy="210700"/>
            </a:xfrm>
            <a:custGeom>
              <a:rect b="b" l="l" r="r" t="t"/>
              <a:pathLst>
                <a:path extrusionOk="0" h="8428" w="8442">
                  <a:moveTo>
                    <a:pt x="4229" y="1"/>
                  </a:moveTo>
                  <a:cubicBezTo>
                    <a:pt x="1890" y="1"/>
                    <a:pt x="1" y="1891"/>
                    <a:pt x="1" y="4214"/>
                  </a:cubicBezTo>
                  <a:cubicBezTo>
                    <a:pt x="1" y="6537"/>
                    <a:pt x="1890" y="8427"/>
                    <a:pt x="4229" y="8427"/>
                  </a:cubicBezTo>
                  <a:cubicBezTo>
                    <a:pt x="6552" y="8427"/>
                    <a:pt x="8442" y="6537"/>
                    <a:pt x="8442" y="4214"/>
                  </a:cubicBezTo>
                  <a:cubicBezTo>
                    <a:pt x="8442" y="1891"/>
                    <a:pt x="6552" y="1"/>
                    <a:pt x="4229"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3"/>
            <p:cNvSpPr/>
            <p:nvPr/>
          </p:nvSpPr>
          <p:spPr>
            <a:xfrm>
              <a:off x="2547675" y="2014325"/>
              <a:ext cx="192075" cy="192100"/>
            </a:xfrm>
            <a:custGeom>
              <a:rect b="b" l="l" r="r" t="t"/>
              <a:pathLst>
                <a:path extrusionOk="0" h="7684" w="7683">
                  <a:moveTo>
                    <a:pt x="5855" y="0"/>
                  </a:moveTo>
                  <a:cubicBezTo>
                    <a:pt x="6336" y="682"/>
                    <a:pt x="6615" y="1502"/>
                    <a:pt x="6615" y="2401"/>
                  </a:cubicBezTo>
                  <a:cubicBezTo>
                    <a:pt x="6615" y="4724"/>
                    <a:pt x="4725" y="6614"/>
                    <a:pt x="2385" y="6614"/>
                  </a:cubicBezTo>
                  <a:cubicBezTo>
                    <a:pt x="1503" y="6614"/>
                    <a:pt x="682" y="6335"/>
                    <a:pt x="0" y="5870"/>
                  </a:cubicBezTo>
                  <a:lnTo>
                    <a:pt x="0" y="5870"/>
                  </a:lnTo>
                  <a:cubicBezTo>
                    <a:pt x="760" y="6971"/>
                    <a:pt x="2030" y="7683"/>
                    <a:pt x="3470" y="7683"/>
                  </a:cubicBezTo>
                  <a:cubicBezTo>
                    <a:pt x="5793" y="7683"/>
                    <a:pt x="7683" y="5793"/>
                    <a:pt x="7683" y="3470"/>
                  </a:cubicBezTo>
                  <a:cubicBezTo>
                    <a:pt x="7683" y="2029"/>
                    <a:pt x="6955" y="759"/>
                    <a:pt x="5855"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3"/>
            <p:cNvSpPr/>
            <p:nvPr/>
          </p:nvSpPr>
          <p:spPr>
            <a:xfrm>
              <a:off x="2573225" y="2058075"/>
              <a:ext cx="39925" cy="83650"/>
            </a:xfrm>
            <a:custGeom>
              <a:rect b="b" l="l" r="r" t="t"/>
              <a:pathLst>
                <a:path extrusionOk="0" h="3346" w="1597">
                  <a:moveTo>
                    <a:pt x="1287" y="0"/>
                  </a:moveTo>
                  <a:cubicBezTo>
                    <a:pt x="1132" y="0"/>
                    <a:pt x="992" y="140"/>
                    <a:pt x="992" y="295"/>
                  </a:cubicBezTo>
                  <a:lnTo>
                    <a:pt x="992" y="2494"/>
                  </a:lnTo>
                  <a:cubicBezTo>
                    <a:pt x="992" y="2602"/>
                    <a:pt x="946" y="2680"/>
                    <a:pt x="868" y="2726"/>
                  </a:cubicBezTo>
                  <a:cubicBezTo>
                    <a:pt x="835" y="2746"/>
                    <a:pt x="801" y="2754"/>
                    <a:pt x="768" y="2754"/>
                  </a:cubicBezTo>
                  <a:cubicBezTo>
                    <a:pt x="647" y="2754"/>
                    <a:pt x="540" y="2649"/>
                    <a:pt x="527" y="2649"/>
                  </a:cubicBezTo>
                  <a:cubicBezTo>
                    <a:pt x="473" y="2587"/>
                    <a:pt x="400" y="2556"/>
                    <a:pt x="324" y="2556"/>
                  </a:cubicBezTo>
                  <a:cubicBezTo>
                    <a:pt x="249" y="2556"/>
                    <a:pt x="171" y="2587"/>
                    <a:pt x="109" y="2649"/>
                  </a:cubicBezTo>
                  <a:cubicBezTo>
                    <a:pt x="0" y="2757"/>
                    <a:pt x="0" y="2943"/>
                    <a:pt x="109" y="3067"/>
                  </a:cubicBezTo>
                  <a:cubicBezTo>
                    <a:pt x="233" y="3191"/>
                    <a:pt x="481" y="3346"/>
                    <a:pt x="775" y="3346"/>
                  </a:cubicBezTo>
                  <a:cubicBezTo>
                    <a:pt x="899" y="3346"/>
                    <a:pt x="1023" y="3315"/>
                    <a:pt x="1147" y="3253"/>
                  </a:cubicBezTo>
                  <a:cubicBezTo>
                    <a:pt x="1425" y="3098"/>
                    <a:pt x="1596" y="2804"/>
                    <a:pt x="1596" y="2494"/>
                  </a:cubicBezTo>
                  <a:lnTo>
                    <a:pt x="1596" y="295"/>
                  </a:lnTo>
                  <a:cubicBezTo>
                    <a:pt x="1596" y="140"/>
                    <a:pt x="1456" y="0"/>
                    <a:pt x="128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3"/>
            <p:cNvSpPr/>
            <p:nvPr/>
          </p:nvSpPr>
          <p:spPr>
            <a:xfrm>
              <a:off x="2628975" y="2059425"/>
              <a:ext cx="60850" cy="82300"/>
            </a:xfrm>
            <a:custGeom>
              <a:rect b="b" l="l" r="r" t="t"/>
              <a:pathLst>
                <a:path extrusionOk="0" h="3292" w="2434">
                  <a:moveTo>
                    <a:pt x="1222" y="0"/>
                  </a:moveTo>
                  <a:cubicBezTo>
                    <a:pt x="1104" y="0"/>
                    <a:pt x="981" y="16"/>
                    <a:pt x="853" y="55"/>
                  </a:cubicBezTo>
                  <a:cubicBezTo>
                    <a:pt x="497" y="163"/>
                    <a:pt x="234" y="442"/>
                    <a:pt x="187" y="799"/>
                  </a:cubicBezTo>
                  <a:cubicBezTo>
                    <a:pt x="141" y="1123"/>
                    <a:pt x="280" y="1433"/>
                    <a:pt x="558" y="1604"/>
                  </a:cubicBezTo>
                  <a:cubicBezTo>
                    <a:pt x="575" y="1619"/>
                    <a:pt x="575" y="1619"/>
                    <a:pt x="589" y="1619"/>
                  </a:cubicBezTo>
                  <a:cubicBezTo>
                    <a:pt x="606" y="1635"/>
                    <a:pt x="977" y="1805"/>
                    <a:pt x="1395" y="1945"/>
                  </a:cubicBezTo>
                  <a:cubicBezTo>
                    <a:pt x="1535" y="1991"/>
                    <a:pt x="1814" y="2131"/>
                    <a:pt x="1783" y="2362"/>
                  </a:cubicBezTo>
                  <a:cubicBezTo>
                    <a:pt x="1752" y="2533"/>
                    <a:pt x="1550" y="2703"/>
                    <a:pt x="1271" y="2703"/>
                  </a:cubicBezTo>
                  <a:cubicBezTo>
                    <a:pt x="992" y="2703"/>
                    <a:pt x="713" y="2595"/>
                    <a:pt x="544" y="2409"/>
                  </a:cubicBezTo>
                  <a:cubicBezTo>
                    <a:pt x="484" y="2341"/>
                    <a:pt x="400" y="2306"/>
                    <a:pt x="317" y="2306"/>
                  </a:cubicBezTo>
                  <a:cubicBezTo>
                    <a:pt x="249" y="2306"/>
                    <a:pt x="180" y="2329"/>
                    <a:pt x="125" y="2378"/>
                  </a:cubicBezTo>
                  <a:cubicBezTo>
                    <a:pt x="1" y="2486"/>
                    <a:pt x="1" y="2672"/>
                    <a:pt x="110" y="2796"/>
                  </a:cubicBezTo>
                  <a:cubicBezTo>
                    <a:pt x="389" y="3106"/>
                    <a:pt x="822" y="3292"/>
                    <a:pt x="1271" y="3292"/>
                  </a:cubicBezTo>
                  <a:cubicBezTo>
                    <a:pt x="1814" y="3292"/>
                    <a:pt x="2278" y="2951"/>
                    <a:pt x="2355" y="2471"/>
                  </a:cubicBezTo>
                  <a:cubicBezTo>
                    <a:pt x="2433" y="2115"/>
                    <a:pt x="2262" y="1635"/>
                    <a:pt x="1597" y="1402"/>
                  </a:cubicBezTo>
                  <a:cubicBezTo>
                    <a:pt x="1271" y="1278"/>
                    <a:pt x="946" y="1139"/>
                    <a:pt x="868" y="1092"/>
                  </a:cubicBezTo>
                  <a:cubicBezTo>
                    <a:pt x="791" y="1046"/>
                    <a:pt x="760" y="968"/>
                    <a:pt x="775" y="875"/>
                  </a:cubicBezTo>
                  <a:cubicBezTo>
                    <a:pt x="791" y="830"/>
                    <a:pt x="822" y="690"/>
                    <a:pt x="1023" y="628"/>
                  </a:cubicBezTo>
                  <a:cubicBezTo>
                    <a:pt x="1093" y="606"/>
                    <a:pt x="1161" y="597"/>
                    <a:pt x="1227" y="597"/>
                  </a:cubicBezTo>
                  <a:cubicBezTo>
                    <a:pt x="1543" y="597"/>
                    <a:pt x="1798" y="801"/>
                    <a:pt x="1798" y="813"/>
                  </a:cubicBezTo>
                  <a:cubicBezTo>
                    <a:pt x="1851" y="853"/>
                    <a:pt x="1916" y="873"/>
                    <a:pt x="1981" y="873"/>
                  </a:cubicBezTo>
                  <a:cubicBezTo>
                    <a:pt x="2067" y="873"/>
                    <a:pt x="2154" y="838"/>
                    <a:pt x="2216" y="768"/>
                  </a:cubicBezTo>
                  <a:cubicBezTo>
                    <a:pt x="2324" y="644"/>
                    <a:pt x="2309" y="458"/>
                    <a:pt x="2185" y="349"/>
                  </a:cubicBezTo>
                  <a:cubicBezTo>
                    <a:pt x="2160" y="337"/>
                    <a:pt x="1759" y="0"/>
                    <a:pt x="1222"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3"/>
            <p:cNvSpPr/>
            <p:nvPr/>
          </p:nvSpPr>
          <p:spPr>
            <a:xfrm>
              <a:off x="2234775" y="2123125"/>
              <a:ext cx="358225" cy="209525"/>
            </a:xfrm>
            <a:custGeom>
              <a:rect b="b" l="l" r="r" t="t"/>
              <a:pathLst>
                <a:path extrusionOk="0" h="8381" w="14329">
                  <a:moveTo>
                    <a:pt x="4183" y="0"/>
                  </a:moveTo>
                  <a:cubicBezTo>
                    <a:pt x="1876" y="0"/>
                    <a:pt x="1" y="1875"/>
                    <a:pt x="1" y="4182"/>
                  </a:cubicBezTo>
                  <a:cubicBezTo>
                    <a:pt x="1" y="6506"/>
                    <a:pt x="1876" y="8381"/>
                    <a:pt x="4183" y="8381"/>
                  </a:cubicBezTo>
                  <a:lnTo>
                    <a:pt x="10147" y="8381"/>
                  </a:lnTo>
                  <a:cubicBezTo>
                    <a:pt x="12454" y="8381"/>
                    <a:pt x="14329" y="6506"/>
                    <a:pt x="14329" y="4182"/>
                  </a:cubicBezTo>
                  <a:cubicBezTo>
                    <a:pt x="14329" y="1875"/>
                    <a:pt x="12454" y="0"/>
                    <a:pt x="10147"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3"/>
            <p:cNvSpPr/>
            <p:nvPr/>
          </p:nvSpPr>
          <p:spPr>
            <a:xfrm>
              <a:off x="2253375" y="2141700"/>
              <a:ext cx="339625" cy="190950"/>
            </a:xfrm>
            <a:custGeom>
              <a:rect b="b" l="l" r="r" t="t"/>
              <a:pathLst>
                <a:path extrusionOk="0" h="7638" w="13585">
                  <a:moveTo>
                    <a:pt x="11772" y="1"/>
                  </a:moveTo>
                  <a:lnTo>
                    <a:pt x="11772" y="1"/>
                  </a:lnTo>
                  <a:cubicBezTo>
                    <a:pt x="12237" y="667"/>
                    <a:pt x="12516" y="1488"/>
                    <a:pt x="12516" y="2371"/>
                  </a:cubicBezTo>
                  <a:cubicBezTo>
                    <a:pt x="12516" y="4678"/>
                    <a:pt x="10642" y="6553"/>
                    <a:pt x="8334" y="6553"/>
                  </a:cubicBezTo>
                  <a:lnTo>
                    <a:pt x="2371" y="6553"/>
                  </a:lnTo>
                  <a:cubicBezTo>
                    <a:pt x="1487" y="6553"/>
                    <a:pt x="667" y="6289"/>
                    <a:pt x="0" y="5825"/>
                  </a:cubicBezTo>
                  <a:lnTo>
                    <a:pt x="0" y="5825"/>
                  </a:lnTo>
                  <a:cubicBezTo>
                    <a:pt x="744" y="6909"/>
                    <a:pt x="2014" y="7638"/>
                    <a:pt x="3439" y="7638"/>
                  </a:cubicBezTo>
                  <a:lnTo>
                    <a:pt x="9403" y="7638"/>
                  </a:lnTo>
                  <a:cubicBezTo>
                    <a:pt x="11710" y="7638"/>
                    <a:pt x="13585" y="5763"/>
                    <a:pt x="13585" y="3439"/>
                  </a:cubicBezTo>
                  <a:cubicBezTo>
                    <a:pt x="13585" y="2014"/>
                    <a:pt x="12872" y="760"/>
                    <a:pt x="11772"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3"/>
            <p:cNvSpPr/>
            <p:nvPr/>
          </p:nvSpPr>
          <p:spPr>
            <a:xfrm>
              <a:off x="2380000" y="2187025"/>
              <a:ext cx="61225" cy="81725"/>
            </a:xfrm>
            <a:custGeom>
              <a:rect b="b" l="l" r="r" t="t"/>
              <a:pathLst>
                <a:path extrusionOk="0" h="3269" w="2449">
                  <a:moveTo>
                    <a:pt x="295" y="1"/>
                  </a:moveTo>
                  <a:cubicBezTo>
                    <a:pt x="140" y="1"/>
                    <a:pt x="1" y="125"/>
                    <a:pt x="1" y="294"/>
                  </a:cubicBezTo>
                  <a:lnTo>
                    <a:pt x="1" y="2975"/>
                  </a:lnTo>
                  <a:cubicBezTo>
                    <a:pt x="1" y="3129"/>
                    <a:pt x="140" y="3268"/>
                    <a:pt x="295" y="3268"/>
                  </a:cubicBezTo>
                  <a:cubicBezTo>
                    <a:pt x="466" y="3268"/>
                    <a:pt x="589" y="3129"/>
                    <a:pt x="589" y="2975"/>
                  </a:cubicBezTo>
                  <a:lnTo>
                    <a:pt x="589" y="1874"/>
                  </a:lnTo>
                  <a:lnTo>
                    <a:pt x="1860" y="1874"/>
                  </a:lnTo>
                  <a:lnTo>
                    <a:pt x="1860" y="2975"/>
                  </a:lnTo>
                  <a:cubicBezTo>
                    <a:pt x="1860" y="3129"/>
                    <a:pt x="1984" y="3268"/>
                    <a:pt x="2153" y="3268"/>
                  </a:cubicBezTo>
                  <a:cubicBezTo>
                    <a:pt x="2308" y="3268"/>
                    <a:pt x="2448" y="3129"/>
                    <a:pt x="2448" y="2975"/>
                  </a:cubicBezTo>
                  <a:lnTo>
                    <a:pt x="2448" y="294"/>
                  </a:lnTo>
                  <a:cubicBezTo>
                    <a:pt x="2448" y="125"/>
                    <a:pt x="2308" y="1"/>
                    <a:pt x="2153" y="1"/>
                  </a:cubicBezTo>
                  <a:cubicBezTo>
                    <a:pt x="1984" y="1"/>
                    <a:pt x="1860" y="125"/>
                    <a:pt x="1860" y="294"/>
                  </a:cubicBezTo>
                  <a:lnTo>
                    <a:pt x="1860" y="1286"/>
                  </a:lnTo>
                  <a:lnTo>
                    <a:pt x="589" y="1286"/>
                  </a:lnTo>
                  <a:lnTo>
                    <a:pt x="589" y="294"/>
                  </a:lnTo>
                  <a:cubicBezTo>
                    <a:pt x="589" y="125"/>
                    <a:pt x="466" y="1"/>
                    <a:pt x="295"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3"/>
            <p:cNvSpPr/>
            <p:nvPr/>
          </p:nvSpPr>
          <p:spPr>
            <a:xfrm>
              <a:off x="2314175" y="2187000"/>
              <a:ext cx="52700" cy="81750"/>
            </a:xfrm>
            <a:custGeom>
              <a:rect b="b" l="l" r="r" t="t"/>
              <a:pathLst>
                <a:path extrusionOk="0" h="3270" w="2108">
                  <a:moveTo>
                    <a:pt x="1038" y="590"/>
                  </a:moveTo>
                  <a:cubicBezTo>
                    <a:pt x="1302" y="590"/>
                    <a:pt x="1519" y="791"/>
                    <a:pt x="1519" y="1055"/>
                  </a:cubicBezTo>
                  <a:cubicBezTo>
                    <a:pt x="1519" y="1303"/>
                    <a:pt x="1302" y="1503"/>
                    <a:pt x="1038" y="1503"/>
                  </a:cubicBezTo>
                  <a:lnTo>
                    <a:pt x="604" y="1503"/>
                  </a:lnTo>
                  <a:cubicBezTo>
                    <a:pt x="589" y="1349"/>
                    <a:pt x="589" y="1148"/>
                    <a:pt x="589" y="1055"/>
                  </a:cubicBezTo>
                  <a:lnTo>
                    <a:pt x="589" y="590"/>
                  </a:lnTo>
                  <a:close/>
                  <a:moveTo>
                    <a:pt x="272" y="0"/>
                  </a:moveTo>
                  <a:cubicBezTo>
                    <a:pt x="126" y="0"/>
                    <a:pt x="1" y="148"/>
                    <a:pt x="1" y="295"/>
                  </a:cubicBezTo>
                  <a:lnTo>
                    <a:pt x="1" y="2976"/>
                  </a:lnTo>
                  <a:cubicBezTo>
                    <a:pt x="1" y="3130"/>
                    <a:pt x="140" y="3269"/>
                    <a:pt x="294" y="3269"/>
                  </a:cubicBezTo>
                  <a:cubicBezTo>
                    <a:pt x="465" y="3269"/>
                    <a:pt x="589" y="3130"/>
                    <a:pt x="589" y="2976"/>
                  </a:cubicBezTo>
                  <a:lnTo>
                    <a:pt x="589" y="2108"/>
                  </a:lnTo>
                  <a:lnTo>
                    <a:pt x="1038" y="2108"/>
                  </a:lnTo>
                  <a:cubicBezTo>
                    <a:pt x="1626" y="2108"/>
                    <a:pt x="2107" y="1627"/>
                    <a:pt x="2107" y="1055"/>
                  </a:cubicBezTo>
                  <a:cubicBezTo>
                    <a:pt x="2107" y="466"/>
                    <a:pt x="1626" y="2"/>
                    <a:pt x="1038" y="2"/>
                  </a:cubicBezTo>
                  <a:lnTo>
                    <a:pt x="294" y="2"/>
                  </a:lnTo>
                  <a:cubicBezTo>
                    <a:pt x="287" y="1"/>
                    <a:pt x="279" y="0"/>
                    <a:pt x="272"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3"/>
            <p:cNvSpPr/>
            <p:nvPr/>
          </p:nvSpPr>
          <p:spPr>
            <a:xfrm>
              <a:off x="2460575" y="2187000"/>
              <a:ext cx="53050" cy="81750"/>
            </a:xfrm>
            <a:custGeom>
              <a:rect b="b" l="l" r="r" t="t"/>
              <a:pathLst>
                <a:path extrusionOk="0" h="3270" w="2122">
                  <a:moveTo>
                    <a:pt x="1053" y="590"/>
                  </a:moveTo>
                  <a:cubicBezTo>
                    <a:pt x="1316" y="590"/>
                    <a:pt x="1532" y="791"/>
                    <a:pt x="1532" y="1055"/>
                  </a:cubicBezTo>
                  <a:cubicBezTo>
                    <a:pt x="1532" y="1303"/>
                    <a:pt x="1316" y="1503"/>
                    <a:pt x="1053" y="1503"/>
                  </a:cubicBezTo>
                  <a:lnTo>
                    <a:pt x="603" y="1503"/>
                  </a:lnTo>
                  <a:lnTo>
                    <a:pt x="603" y="1055"/>
                  </a:lnTo>
                  <a:lnTo>
                    <a:pt x="603" y="590"/>
                  </a:lnTo>
                  <a:close/>
                  <a:moveTo>
                    <a:pt x="287" y="0"/>
                  </a:moveTo>
                  <a:cubicBezTo>
                    <a:pt x="140" y="0"/>
                    <a:pt x="0" y="148"/>
                    <a:pt x="15" y="295"/>
                  </a:cubicBezTo>
                  <a:lnTo>
                    <a:pt x="15" y="2976"/>
                  </a:lnTo>
                  <a:cubicBezTo>
                    <a:pt x="15" y="3130"/>
                    <a:pt x="138" y="3269"/>
                    <a:pt x="309" y="3269"/>
                  </a:cubicBezTo>
                  <a:cubicBezTo>
                    <a:pt x="464" y="3269"/>
                    <a:pt x="603" y="3130"/>
                    <a:pt x="603" y="2976"/>
                  </a:cubicBezTo>
                  <a:lnTo>
                    <a:pt x="603" y="2108"/>
                  </a:lnTo>
                  <a:lnTo>
                    <a:pt x="1053" y="2108"/>
                  </a:lnTo>
                  <a:cubicBezTo>
                    <a:pt x="1642" y="2108"/>
                    <a:pt x="2121" y="1627"/>
                    <a:pt x="2121" y="1055"/>
                  </a:cubicBezTo>
                  <a:cubicBezTo>
                    <a:pt x="2121" y="466"/>
                    <a:pt x="1642" y="2"/>
                    <a:pt x="1053" y="2"/>
                  </a:cubicBezTo>
                  <a:lnTo>
                    <a:pt x="309" y="2"/>
                  </a:lnTo>
                  <a:cubicBezTo>
                    <a:pt x="302" y="1"/>
                    <a:pt x="294" y="0"/>
                    <a:pt x="28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3"/>
            <p:cNvSpPr/>
            <p:nvPr/>
          </p:nvSpPr>
          <p:spPr>
            <a:xfrm>
              <a:off x="2456275" y="2257500"/>
              <a:ext cx="283475" cy="209125"/>
            </a:xfrm>
            <a:custGeom>
              <a:rect b="b" l="l" r="r" t="t"/>
              <a:pathLst>
                <a:path extrusionOk="0" h="8365" w="11339">
                  <a:moveTo>
                    <a:pt x="4183" y="1"/>
                  </a:moveTo>
                  <a:cubicBezTo>
                    <a:pt x="1875" y="1"/>
                    <a:pt x="1" y="1874"/>
                    <a:pt x="1" y="4183"/>
                  </a:cubicBezTo>
                  <a:cubicBezTo>
                    <a:pt x="1" y="6490"/>
                    <a:pt x="1875" y="8365"/>
                    <a:pt x="4183" y="8365"/>
                  </a:cubicBezTo>
                  <a:lnTo>
                    <a:pt x="7157" y="8365"/>
                  </a:lnTo>
                  <a:cubicBezTo>
                    <a:pt x="9465" y="8365"/>
                    <a:pt x="11339" y="6490"/>
                    <a:pt x="11339" y="4183"/>
                  </a:cubicBezTo>
                  <a:cubicBezTo>
                    <a:pt x="11339" y="1874"/>
                    <a:pt x="9465" y="1"/>
                    <a:pt x="7157"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3"/>
            <p:cNvSpPr/>
            <p:nvPr/>
          </p:nvSpPr>
          <p:spPr>
            <a:xfrm>
              <a:off x="2474875" y="2275675"/>
              <a:ext cx="264875" cy="190950"/>
            </a:xfrm>
            <a:custGeom>
              <a:rect b="b" l="l" r="r" t="t"/>
              <a:pathLst>
                <a:path extrusionOk="0" h="7638" w="10595">
                  <a:moveTo>
                    <a:pt x="8783" y="1"/>
                  </a:moveTo>
                  <a:cubicBezTo>
                    <a:pt x="9248" y="683"/>
                    <a:pt x="9527" y="1504"/>
                    <a:pt x="9527" y="2386"/>
                  </a:cubicBezTo>
                  <a:cubicBezTo>
                    <a:pt x="9527" y="4695"/>
                    <a:pt x="7652" y="6568"/>
                    <a:pt x="5345" y="6568"/>
                  </a:cubicBezTo>
                  <a:lnTo>
                    <a:pt x="2371" y="6568"/>
                  </a:lnTo>
                  <a:cubicBezTo>
                    <a:pt x="1487" y="6568"/>
                    <a:pt x="667" y="6290"/>
                    <a:pt x="0" y="5825"/>
                  </a:cubicBezTo>
                  <a:lnTo>
                    <a:pt x="0" y="5825"/>
                  </a:lnTo>
                  <a:cubicBezTo>
                    <a:pt x="760" y="6925"/>
                    <a:pt x="2014" y="7638"/>
                    <a:pt x="3439" y="7638"/>
                  </a:cubicBezTo>
                  <a:lnTo>
                    <a:pt x="6413" y="7638"/>
                  </a:lnTo>
                  <a:cubicBezTo>
                    <a:pt x="8721" y="7638"/>
                    <a:pt x="10595" y="5763"/>
                    <a:pt x="10595" y="3456"/>
                  </a:cubicBezTo>
                  <a:cubicBezTo>
                    <a:pt x="10595" y="2031"/>
                    <a:pt x="9882" y="761"/>
                    <a:pt x="8783"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3"/>
            <p:cNvSpPr/>
            <p:nvPr/>
          </p:nvSpPr>
          <p:spPr>
            <a:xfrm>
              <a:off x="2596075" y="2294550"/>
              <a:ext cx="98000" cy="140700"/>
            </a:xfrm>
            <a:custGeom>
              <a:rect b="b" l="l" r="r" t="t"/>
              <a:pathLst>
                <a:path extrusionOk="0" h="5628" w="3920">
                  <a:moveTo>
                    <a:pt x="2370" y="2236"/>
                  </a:moveTo>
                  <a:lnTo>
                    <a:pt x="2122" y="3366"/>
                  </a:lnTo>
                  <a:lnTo>
                    <a:pt x="1550" y="3366"/>
                  </a:lnTo>
                  <a:lnTo>
                    <a:pt x="1798" y="2236"/>
                  </a:lnTo>
                  <a:close/>
                  <a:moveTo>
                    <a:pt x="1899" y="0"/>
                  </a:moveTo>
                  <a:cubicBezTo>
                    <a:pt x="1763" y="0"/>
                    <a:pt x="1637" y="100"/>
                    <a:pt x="1596" y="237"/>
                  </a:cubicBezTo>
                  <a:lnTo>
                    <a:pt x="1317" y="1631"/>
                  </a:lnTo>
                  <a:lnTo>
                    <a:pt x="651" y="1631"/>
                  </a:lnTo>
                  <a:cubicBezTo>
                    <a:pt x="497" y="1631"/>
                    <a:pt x="357" y="1771"/>
                    <a:pt x="357" y="1926"/>
                  </a:cubicBezTo>
                  <a:cubicBezTo>
                    <a:pt x="357" y="2096"/>
                    <a:pt x="497" y="2236"/>
                    <a:pt x="651" y="2236"/>
                  </a:cubicBezTo>
                  <a:lnTo>
                    <a:pt x="1193" y="2236"/>
                  </a:lnTo>
                  <a:lnTo>
                    <a:pt x="945" y="3366"/>
                  </a:lnTo>
                  <a:lnTo>
                    <a:pt x="295" y="3366"/>
                  </a:lnTo>
                  <a:cubicBezTo>
                    <a:pt x="140" y="3366"/>
                    <a:pt x="1" y="3506"/>
                    <a:pt x="1" y="3661"/>
                  </a:cubicBezTo>
                  <a:cubicBezTo>
                    <a:pt x="1" y="3831"/>
                    <a:pt x="140" y="3955"/>
                    <a:pt x="295" y="3955"/>
                  </a:cubicBezTo>
                  <a:lnTo>
                    <a:pt x="821" y="3955"/>
                  </a:lnTo>
                  <a:lnTo>
                    <a:pt x="558" y="5272"/>
                  </a:lnTo>
                  <a:cubicBezTo>
                    <a:pt x="528" y="5427"/>
                    <a:pt x="620" y="5582"/>
                    <a:pt x="790" y="5613"/>
                  </a:cubicBezTo>
                  <a:cubicBezTo>
                    <a:pt x="806" y="5613"/>
                    <a:pt x="821" y="5628"/>
                    <a:pt x="852" y="5628"/>
                  </a:cubicBezTo>
                  <a:cubicBezTo>
                    <a:pt x="992" y="5628"/>
                    <a:pt x="1100" y="5520"/>
                    <a:pt x="1131" y="5380"/>
                  </a:cubicBezTo>
                  <a:lnTo>
                    <a:pt x="1426" y="3955"/>
                  </a:lnTo>
                  <a:lnTo>
                    <a:pt x="1998" y="3955"/>
                  </a:lnTo>
                  <a:lnTo>
                    <a:pt x="1736" y="5272"/>
                  </a:lnTo>
                  <a:cubicBezTo>
                    <a:pt x="1705" y="5427"/>
                    <a:pt x="1798" y="5582"/>
                    <a:pt x="1967" y="5613"/>
                  </a:cubicBezTo>
                  <a:cubicBezTo>
                    <a:pt x="1984" y="5613"/>
                    <a:pt x="1998" y="5628"/>
                    <a:pt x="2029" y="5628"/>
                  </a:cubicBezTo>
                  <a:cubicBezTo>
                    <a:pt x="2169" y="5628"/>
                    <a:pt x="2277" y="5520"/>
                    <a:pt x="2308" y="5380"/>
                  </a:cubicBezTo>
                  <a:lnTo>
                    <a:pt x="2618" y="3955"/>
                  </a:lnTo>
                  <a:lnTo>
                    <a:pt x="3268" y="3955"/>
                  </a:lnTo>
                  <a:cubicBezTo>
                    <a:pt x="3423" y="3955"/>
                    <a:pt x="3563" y="3831"/>
                    <a:pt x="3563" y="3661"/>
                  </a:cubicBezTo>
                  <a:cubicBezTo>
                    <a:pt x="3563" y="3506"/>
                    <a:pt x="3423" y="3366"/>
                    <a:pt x="3268" y="3366"/>
                  </a:cubicBezTo>
                  <a:lnTo>
                    <a:pt x="2727" y="3366"/>
                  </a:lnTo>
                  <a:lnTo>
                    <a:pt x="2975" y="2236"/>
                  </a:lnTo>
                  <a:lnTo>
                    <a:pt x="3625" y="2236"/>
                  </a:lnTo>
                  <a:cubicBezTo>
                    <a:pt x="3780" y="2236"/>
                    <a:pt x="3919" y="2096"/>
                    <a:pt x="3919" y="1926"/>
                  </a:cubicBezTo>
                  <a:cubicBezTo>
                    <a:pt x="3919" y="1771"/>
                    <a:pt x="3780" y="1631"/>
                    <a:pt x="3625" y="1631"/>
                  </a:cubicBezTo>
                  <a:lnTo>
                    <a:pt x="3099" y="1631"/>
                  </a:lnTo>
                  <a:lnTo>
                    <a:pt x="3361" y="361"/>
                  </a:lnTo>
                  <a:cubicBezTo>
                    <a:pt x="3392" y="191"/>
                    <a:pt x="3285" y="37"/>
                    <a:pt x="3130" y="6"/>
                  </a:cubicBezTo>
                  <a:cubicBezTo>
                    <a:pt x="3112" y="2"/>
                    <a:pt x="3094" y="0"/>
                    <a:pt x="3076" y="0"/>
                  </a:cubicBezTo>
                  <a:cubicBezTo>
                    <a:pt x="2940" y="0"/>
                    <a:pt x="2814" y="100"/>
                    <a:pt x="2773" y="237"/>
                  </a:cubicBezTo>
                  <a:lnTo>
                    <a:pt x="2494" y="1631"/>
                  </a:lnTo>
                  <a:lnTo>
                    <a:pt x="1922" y="1631"/>
                  </a:lnTo>
                  <a:lnTo>
                    <a:pt x="2184" y="361"/>
                  </a:lnTo>
                  <a:cubicBezTo>
                    <a:pt x="2215" y="191"/>
                    <a:pt x="2107" y="37"/>
                    <a:pt x="1953" y="6"/>
                  </a:cubicBezTo>
                  <a:cubicBezTo>
                    <a:pt x="1935" y="2"/>
                    <a:pt x="1917" y="0"/>
                    <a:pt x="1899"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3"/>
            <p:cNvSpPr/>
            <p:nvPr/>
          </p:nvSpPr>
          <p:spPr>
            <a:xfrm>
              <a:off x="2513225" y="2323700"/>
              <a:ext cx="70500" cy="82125"/>
            </a:xfrm>
            <a:custGeom>
              <a:rect b="b" l="l" r="r" t="t"/>
              <a:pathLst>
                <a:path extrusionOk="0" h="3285" w="2820">
                  <a:moveTo>
                    <a:pt x="1642" y="1"/>
                  </a:moveTo>
                  <a:cubicBezTo>
                    <a:pt x="728" y="1"/>
                    <a:pt x="0" y="744"/>
                    <a:pt x="0" y="1642"/>
                  </a:cubicBezTo>
                  <a:cubicBezTo>
                    <a:pt x="0" y="2541"/>
                    <a:pt x="728" y="3284"/>
                    <a:pt x="1642" y="3284"/>
                  </a:cubicBezTo>
                  <a:cubicBezTo>
                    <a:pt x="1998" y="3284"/>
                    <a:pt x="2324" y="3160"/>
                    <a:pt x="2571" y="2944"/>
                  </a:cubicBezTo>
                  <a:lnTo>
                    <a:pt x="2710" y="2805"/>
                  </a:lnTo>
                  <a:cubicBezTo>
                    <a:pt x="2819" y="2681"/>
                    <a:pt x="2803" y="2495"/>
                    <a:pt x="2679" y="2386"/>
                  </a:cubicBezTo>
                  <a:cubicBezTo>
                    <a:pt x="2623" y="2337"/>
                    <a:pt x="2552" y="2314"/>
                    <a:pt x="2482" y="2314"/>
                  </a:cubicBezTo>
                  <a:cubicBezTo>
                    <a:pt x="2396" y="2314"/>
                    <a:pt x="2313" y="2349"/>
                    <a:pt x="2262" y="2417"/>
                  </a:cubicBezTo>
                  <a:lnTo>
                    <a:pt x="2184" y="2495"/>
                  </a:lnTo>
                  <a:cubicBezTo>
                    <a:pt x="2029" y="2634"/>
                    <a:pt x="1859" y="2696"/>
                    <a:pt x="1642" y="2696"/>
                  </a:cubicBezTo>
                  <a:cubicBezTo>
                    <a:pt x="1053" y="2696"/>
                    <a:pt x="589" y="2216"/>
                    <a:pt x="589" y="1642"/>
                  </a:cubicBezTo>
                  <a:cubicBezTo>
                    <a:pt x="589" y="1070"/>
                    <a:pt x="1053" y="605"/>
                    <a:pt x="1642" y="605"/>
                  </a:cubicBezTo>
                  <a:cubicBezTo>
                    <a:pt x="1843" y="605"/>
                    <a:pt x="2045" y="667"/>
                    <a:pt x="2215" y="775"/>
                  </a:cubicBezTo>
                  <a:cubicBezTo>
                    <a:pt x="2268" y="811"/>
                    <a:pt x="2329" y="828"/>
                    <a:pt x="2389" y="828"/>
                  </a:cubicBezTo>
                  <a:cubicBezTo>
                    <a:pt x="2484" y="828"/>
                    <a:pt x="2576" y="784"/>
                    <a:pt x="2633" y="698"/>
                  </a:cubicBezTo>
                  <a:cubicBezTo>
                    <a:pt x="2726" y="558"/>
                    <a:pt x="2695" y="372"/>
                    <a:pt x="2555" y="279"/>
                  </a:cubicBezTo>
                  <a:cubicBezTo>
                    <a:pt x="2276" y="110"/>
                    <a:pt x="1967" y="1"/>
                    <a:pt x="1642"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5" name="Google Shape;1455;p63"/>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456" name="Google Shape;1456;p63"/>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388"/>
                                        </p:tgtEl>
                                        <p:attrNameLst>
                                          <p:attrName>style.visibility</p:attrName>
                                        </p:attrNameLst>
                                      </p:cBhvr>
                                      <p:to>
                                        <p:strVal val="visible"/>
                                      </p:to>
                                    </p:set>
                                    <p:animEffect filter="fade" transition="in">
                                      <p:cBhvr>
                                        <p:cTn dur="1000"/>
                                        <p:tgtEl>
                                          <p:spTgt spid="1388"/>
                                        </p:tgtEl>
                                      </p:cBhvr>
                                    </p:animEffect>
                                  </p:childTnLst>
                                </p:cTn>
                              </p:par>
                              <p:par>
                                <p:cTn fill="hold" nodeType="withEffect" presetClass="entr" presetID="10" presetSubtype="0">
                                  <p:stCondLst>
                                    <p:cond delay="0"/>
                                  </p:stCondLst>
                                  <p:childTnLst>
                                    <p:set>
                                      <p:cBhvr>
                                        <p:cTn dur="1" fill="hold">
                                          <p:stCondLst>
                                            <p:cond delay="0"/>
                                          </p:stCondLst>
                                        </p:cTn>
                                        <p:tgtEl>
                                          <p:spTgt spid="1406"/>
                                        </p:tgtEl>
                                        <p:attrNameLst>
                                          <p:attrName>style.visibility</p:attrName>
                                        </p:attrNameLst>
                                      </p:cBhvr>
                                      <p:to>
                                        <p:strVal val="visible"/>
                                      </p:to>
                                    </p:set>
                                    <p:animEffect filter="fade" transition="in">
                                      <p:cBhvr>
                                        <p:cTn dur="1000"/>
                                        <p:tgtEl>
                                          <p:spTgt spid="1406"/>
                                        </p:tgtEl>
                                      </p:cBhvr>
                                    </p:animEffect>
                                  </p:childTnLst>
                                </p:cTn>
                              </p:par>
                              <p:par>
                                <p:cTn fill="hold" nodeType="withEffect" presetClass="entr" presetID="10" presetSubtype="0">
                                  <p:stCondLst>
                                    <p:cond delay="0"/>
                                  </p:stCondLst>
                                  <p:childTnLst>
                                    <p:set>
                                      <p:cBhvr>
                                        <p:cTn dur="1" fill="hold">
                                          <p:stCondLst>
                                            <p:cond delay="0"/>
                                          </p:stCondLst>
                                        </p:cTn>
                                        <p:tgtEl>
                                          <p:spTgt spid="1407"/>
                                        </p:tgtEl>
                                        <p:attrNameLst>
                                          <p:attrName>style.visibility</p:attrName>
                                        </p:attrNameLst>
                                      </p:cBhvr>
                                      <p:to>
                                        <p:strVal val="visible"/>
                                      </p:to>
                                    </p:set>
                                    <p:animEffect filter="fade" transition="in">
                                      <p:cBhvr>
                                        <p:cTn dur="1000"/>
                                        <p:tgtEl>
                                          <p:spTgt spid="1407"/>
                                        </p:tgtEl>
                                      </p:cBhvr>
                                    </p:animEffect>
                                  </p:childTnLst>
                                </p:cTn>
                              </p:par>
                              <p:par>
                                <p:cTn fill="hold" nodeType="withEffect" presetClass="entr" presetID="10" presetSubtype="0">
                                  <p:stCondLst>
                                    <p:cond delay="0"/>
                                  </p:stCondLst>
                                  <p:childTnLst>
                                    <p:set>
                                      <p:cBhvr>
                                        <p:cTn dur="1" fill="hold">
                                          <p:stCondLst>
                                            <p:cond delay="0"/>
                                          </p:stCondLst>
                                        </p:cTn>
                                        <p:tgtEl>
                                          <p:spTgt spid="1441"/>
                                        </p:tgtEl>
                                        <p:attrNameLst>
                                          <p:attrName>style.visibility</p:attrName>
                                        </p:attrNameLst>
                                      </p:cBhvr>
                                      <p:to>
                                        <p:strVal val="visible"/>
                                      </p:to>
                                    </p:set>
                                    <p:animEffect filter="fade" transition="in">
                                      <p:cBhvr>
                                        <p:cTn dur="1000"/>
                                        <p:tgtEl>
                                          <p:spTgt spid="144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16"/>
                                        </p:tgtEl>
                                        <p:attrNameLst>
                                          <p:attrName>style.visibility</p:attrName>
                                        </p:attrNameLst>
                                      </p:cBhvr>
                                      <p:to>
                                        <p:strVal val="visible"/>
                                      </p:to>
                                    </p:set>
                                    <p:animEffect filter="fade" transition="in">
                                      <p:cBhvr>
                                        <p:cTn dur="1000"/>
                                        <p:tgtEl>
                                          <p:spTgt spid="1416"/>
                                        </p:tgtEl>
                                      </p:cBhvr>
                                    </p:animEffect>
                                  </p:childTnLst>
                                </p:cTn>
                              </p:par>
                              <p:par>
                                <p:cTn fill="hold" nodeType="withEffect" presetClass="entr" presetID="10" presetSubtype="0">
                                  <p:stCondLst>
                                    <p:cond delay="0"/>
                                  </p:stCondLst>
                                  <p:childTnLst>
                                    <p:set>
                                      <p:cBhvr>
                                        <p:cTn dur="1" fill="hold">
                                          <p:stCondLst>
                                            <p:cond delay="0"/>
                                          </p:stCondLst>
                                        </p:cTn>
                                        <p:tgtEl>
                                          <p:spTgt spid="1417"/>
                                        </p:tgtEl>
                                        <p:attrNameLst>
                                          <p:attrName>style.visibility</p:attrName>
                                        </p:attrNameLst>
                                      </p:cBhvr>
                                      <p:to>
                                        <p:strVal val="visible"/>
                                      </p:to>
                                    </p:set>
                                    <p:animEffect filter="fade" transition="in">
                                      <p:cBhvr>
                                        <p:cTn dur="1000"/>
                                        <p:tgtEl>
                                          <p:spTgt spid="1417"/>
                                        </p:tgtEl>
                                      </p:cBhvr>
                                    </p:animEffect>
                                  </p:childTnLst>
                                </p:cTn>
                              </p:par>
                              <p:par>
                                <p:cTn fill="hold" nodeType="withEffect" presetClass="entr" presetID="10" presetSubtype="0">
                                  <p:stCondLst>
                                    <p:cond delay="0"/>
                                  </p:stCondLst>
                                  <p:childTnLst>
                                    <p:set>
                                      <p:cBhvr>
                                        <p:cTn dur="1" fill="hold">
                                          <p:stCondLst>
                                            <p:cond delay="0"/>
                                          </p:stCondLst>
                                        </p:cTn>
                                        <p:tgtEl>
                                          <p:spTgt spid="1420"/>
                                        </p:tgtEl>
                                        <p:attrNameLst>
                                          <p:attrName>style.visibility</p:attrName>
                                        </p:attrNameLst>
                                      </p:cBhvr>
                                      <p:to>
                                        <p:strVal val="visible"/>
                                      </p:to>
                                    </p:set>
                                    <p:animEffect filter="fade" transition="in">
                                      <p:cBhvr>
                                        <p:cTn dur="1000"/>
                                        <p:tgtEl>
                                          <p:spTgt spid="1420"/>
                                        </p:tgtEl>
                                      </p:cBhvr>
                                    </p:animEffect>
                                  </p:childTnLst>
                                </p:cTn>
                              </p:par>
                              <p:par>
                                <p:cTn fill="hold" nodeType="withEffect" presetClass="entr" presetID="10" presetSubtype="0">
                                  <p:stCondLst>
                                    <p:cond delay="0"/>
                                  </p:stCondLst>
                                  <p:childTnLst>
                                    <p:set>
                                      <p:cBhvr>
                                        <p:cTn dur="1" fill="hold">
                                          <p:stCondLst>
                                            <p:cond delay="0"/>
                                          </p:stCondLst>
                                        </p:cTn>
                                        <p:tgtEl>
                                          <p:spTgt spid="1426"/>
                                        </p:tgtEl>
                                        <p:attrNameLst>
                                          <p:attrName>style.visibility</p:attrName>
                                        </p:attrNameLst>
                                      </p:cBhvr>
                                      <p:to>
                                        <p:strVal val="visible"/>
                                      </p:to>
                                    </p:set>
                                    <p:animEffect filter="fade" transition="in">
                                      <p:cBhvr>
                                        <p:cTn dur="1000"/>
                                        <p:tgtEl>
                                          <p:spTgt spid="142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18"/>
                                        </p:tgtEl>
                                        <p:attrNameLst>
                                          <p:attrName>style.visibility</p:attrName>
                                        </p:attrNameLst>
                                      </p:cBhvr>
                                      <p:to>
                                        <p:strVal val="visible"/>
                                      </p:to>
                                    </p:set>
                                    <p:animEffect filter="fade" transition="in">
                                      <p:cBhvr>
                                        <p:cTn dur="1000"/>
                                        <p:tgtEl>
                                          <p:spTgt spid="1418"/>
                                        </p:tgtEl>
                                      </p:cBhvr>
                                    </p:animEffect>
                                  </p:childTnLst>
                                </p:cTn>
                              </p:par>
                              <p:par>
                                <p:cTn fill="hold" nodeType="withEffect" presetClass="entr" presetID="10" presetSubtype="0">
                                  <p:stCondLst>
                                    <p:cond delay="0"/>
                                  </p:stCondLst>
                                  <p:childTnLst>
                                    <p:set>
                                      <p:cBhvr>
                                        <p:cTn dur="1" fill="hold">
                                          <p:stCondLst>
                                            <p:cond delay="0"/>
                                          </p:stCondLst>
                                        </p:cTn>
                                        <p:tgtEl>
                                          <p:spTgt spid="1419"/>
                                        </p:tgtEl>
                                        <p:attrNameLst>
                                          <p:attrName>style.visibility</p:attrName>
                                        </p:attrNameLst>
                                      </p:cBhvr>
                                      <p:to>
                                        <p:strVal val="visible"/>
                                      </p:to>
                                    </p:set>
                                    <p:animEffect filter="fade" transition="in">
                                      <p:cBhvr>
                                        <p:cTn dur="1000"/>
                                        <p:tgtEl>
                                          <p:spTgt spid="1419"/>
                                        </p:tgtEl>
                                      </p:cBhvr>
                                    </p:animEffect>
                                  </p:childTnLst>
                                </p:cTn>
                              </p:par>
                              <p:par>
                                <p:cTn fill="hold" nodeType="withEffect" presetClass="entr" presetID="10" presetSubtype="0">
                                  <p:stCondLst>
                                    <p:cond delay="0"/>
                                  </p:stCondLst>
                                  <p:childTnLst>
                                    <p:set>
                                      <p:cBhvr>
                                        <p:cTn dur="1" fill="hold">
                                          <p:stCondLst>
                                            <p:cond delay="0"/>
                                          </p:stCondLst>
                                        </p:cTn>
                                        <p:tgtEl>
                                          <p:spTgt spid="1423"/>
                                        </p:tgtEl>
                                        <p:attrNameLst>
                                          <p:attrName>style.visibility</p:attrName>
                                        </p:attrNameLst>
                                      </p:cBhvr>
                                      <p:to>
                                        <p:strVal val="visible"/>
                                      </p:to>
                                    </p:set>
                                    <p:animEffect filter="fade" transition="in">
                                      <p:cBhvr>
                                        <p:cTn dur="1000"/>
                                        <p:tgtEl>
                                          <p:spTgt spid="1423"/>
                                        </p:tgtEl>
                                      </p:cBhvr>
                                    </p:animEffect>
                                  </p:childTnLst>
                                </p:cTn>
                              </p:par>
                              <p:par>
                                <p:cTn fill="hold" nodeType="withEffect" presetClass="entr" presetID="10" presetSubtype="0">
                                  <p:stCondLst>
                                    <p:cond delay="0"/>
                                  </p:stCondLst>
                                  <p:childTnLst>
                                    <p:set>
                                      <p:cBhvr>
                                        <p:cTn dur="1" fill="hold">
                                          <p:stCondLst>
                                            <p:cond delay="0"/>
                                          </p:stCondLst>
                                        </p:cTn>
                                        <p:tgtEl>
                                          <p:spTgt spid="1435"/>
                                        </p:tgtEl>
                                        <p:attrNameLst>
                                          <p:attrName>style.visibility</p:attrName>
                                        </p:attrNameLst>
                                      </p:cBhvr>
                                      <p:to>
                                        <p:strVal val="visible"/>
                                      </p:to>
                                    </p:set>
                                    <p:animEffect filter="fade" transition="in">
                                      <p:cBhvr>
                                        <p:cTn dur="1000"/>
                                        <p:tgtEl>
                                          <p:spTgt spid="14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0" name="Shape 1460"/>
        <p:cNvGrpSpPr/>
        <p:nvPr/>
      </p:nvGrpSpPr>
      <p:grpSpPr>
        <a:xfrm>
          <a:off x="0" y="0"/>
          <a:ext cx="0" cy="0"/>
          <a:chOff x="0" y="0"/>
          <a:chExt cx="0" cy="0"/>
        </a:xfrm>
      </p:grpSpPr>
      <p:grpSp>
        <p:nvGrpSpPr>
          <p:cNvPr id="1461" name="Google Shape;1461;p64"/>
          <p:cNvGrpSpPr/>
          <p:nvPr/>
        </p:nvGrpSpPr>
        <p:grpSpPr>
          <a:xfrm>
            <a:off x="299286" y="189025"/>
            <a:ext cx="133205" cy="119344"/>
            <a:chOff x="222150" y="185025"/>
            <a:chExt cx="170100" cy="152400"/>
          </a:xfrm>
        </p:grpSpPr>
        <p:cxnSp>
          <p:nvCxnSpPr>
            <p:cNvPr id="1462" name="Google Shape;1462;p64"/>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63" name="Google Shape;1463;p64"/>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64" name="Google Shape;1464;p64"/>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465" name="Google Shape;1465;p64"/>
          <p:cNvGrpSpPr/>
          <p:nvPr/>
        </p:nvGrpSpPr>
        <p:grpSpPr>
          <a:xfrm>
            <a:off x="286625" y="3999999"/>
            <a:ext cx="145867" cy="958251"/>
            <a:chOff x="286625" y="3923799"/>
            <a:chExt cx="145867" cy="958251"/>
          </a:xfrm>
        </p:grpSpPr>
        <p:sp>
          <p:nvSpPr>
            <p:cNvPr id="1466" name="Google Shape;1466;p64"/>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 name="Google Shape;1467;p64"/>
            <p:cNvGrpSpPr/>
            <p:nvPr/>
          </p:nvGrpSpPr>
          <p:grpSpPr>
            <a:xfrm>
              <a:off x="298112" y="4342643"/>
              <a:ext cx="110182" cy="126862"/>
              <a:chOff x="281100" y="2027800"/>
              <a:chExt cx="140700" cy="162000"/>
            </a:xfrm>
          </p:grpSpPr>
          <p:sp>
            <p:nvSpPr>
              <p:cNvPr id="1468" name="Google Shape;1468;p64"/>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9" name="Google Shape;1469;p64"/>
              <p:cNvGrpSpPr/>
              <p:nvPr/>
            </p:nvGrpSpPr>
            <p:grpSpPr>
              <a:xfrm>
                <a:off x="308875" y="2088450"/>
                <a:ext cx="85200" cy="40700"/>
                <a:chOff x="308875" y="2087000"/>
                <a:chExt cx="85200" cy="40700"/>
              </a:xfrm>
            </p:grpSpPr>
            <p:cxnSp>
              <p:nvCxnSpPr>
                <p:cNvPr id="1470" name="Google Shape;1470;p64"/>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471" name="Google Shape;1471;p64"/>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472" name="Google Shape;1472;p64"/>
            <p:cNvGrpSpPr/>
            <p:nvPr/>
          </p:nvGrpSpPr>
          <p:grpSpPr>
            <a:xfrm>
              <a:off x="286625" y="3923799"/>
              <a:ext cx="133200" cy="133200"/>
              <a:chOff x="286625" y="3648899"/>
              <a:chExt cx="133200" cy="133200"/>
            </a:xfrm>
          </p:grpSpPr>
          <p:sp>
            <p:nvSpPr>
              <p:cNvPr id="1473" name="Google Shape;1473;p64"/>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4"/>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75" name="Google Shape;1475;p64"/>
          <p:cNvSpPr txBox="1"/>
          <p:nvPr>
            <p:ph type="title"/>
          </p:nvPr>
        </p:nvSpPr>
        <p:spPr>
          <a:xfrm>
            <a:off x="2936400" y="2647150"/>
            <a:ext cx="3271200" cy="94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800"/>
              <a:t>&lt;IDEATE&gt;</a:t>
            </a:r>
            <a:endParaRPr sz="4800"/>
          </a:p>
        </p:txBody>
      </p:sp>
      <p:sp>
        <p:nvSpPr>
          <p:cNvPr id="1476" name="Google Shape;1476;p64"/>
          <p:cNvSpPr txBox="1"/>
          <p:nvPr>
            <p:ph idx="2" type="title"/>
          </p:nvPr>
        </p:nvSpPr>
        <p:spPr>
          <a:xfrm>
            <a:off x="3779700" y="1673525"/>
            <a:ext cx="1584600" cy="799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477" name="Google Shape;1477;p64">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8" name="Google Shape;1478;p64">
            <a:hlinkClick action="ppaction://hlinkshowjump?jump=nextslide"/>
          </p:cNvPr>
          <p:cNvCxnSpPr/>
          <p:nvPr/>
        </p:nvCxnSpPr>
        <p:spPr>
          <a:xfrm>
            <a:off x="7455950" y="4010363"/>
            <a:ext cx="792600" cy="0"/>
          </a:xfrm>
          <a:prstGeom prst="straightConnector1">
            <a:avLst/>
          </a:prstGeom>
          <a:noFill/>
          <a:ln cap="flat" cmpd="sng" w="9525">
            <a:solidFill>
              <a:schemeClr val="dk2"/>
            </a:solidFill>
            <a:prstDash val="solid"/>
            <a:round/>
            <a:headEnd len="med" w="med" type="none"/>
            <a:tailEnd len="med" w="med" type="stealth"/>
          </a:ln>
        </p:spPr>
      </p:cxnSp>
      <p:sp>
        <p:nvSpPr>
          <p:cNvPr id="1479" name="Google Shape;1479;p64">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4">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4">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2" name="Google Shape;1482;p64"/>
          <p:cNvGrpSpPr/>
          <p:nvPr/>
        </p:nvGrpSpPr>
        <p:grpSpPr>
          <a:xfrm rot="10800000">
            <a:off x="9176875" y="3209800"/>
            <a:ext cx="145800" cy="517100"/>
            <a:chOff x="5691750" y="2376338"/>
            <a:chExt cx="145800" cy="517100"/>
          </a:xfrm>
        </p:grpSpPr>
        <p:sp>
          <p:nvSpPr>
            <p:cNvPr id="1483" name="Google Shape;1483;p64"/>
            <p:cNvSpPr/>
            <p:nvPr/>
          </p:nvSpPr>
          <p:spPr>
            <a:xfrm rot="10800000">
              <a:off x="5691750" y="23763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 name="Google Shape;1484;p64"/>
            <p:cNvGrpSpPr/>
            <p:nvPr/>
          </p:nvGrpSpPr>
          <p:grpSpPr>
            <a:xfrm>
              <a:off x="5691750" y="2571738"/>
              <a:ext cx="145800" cy="321700"/>
              <a:chOff x="5691750" y="2571738"/>
              <a:chExt cx="145800" cy="321700"/>
            </a:xfrm>
          </p:grpSpPr>
          <p:sp>
            <p:nvSpPr>
              <p:cNvPr id="1485" name="Google Shape;1485;p64"/>
              <p:cNvSpPr/>
              <p:nvPr/>
            </p:nvSpPr>
            <p:spPr>
              <a:xfrm rot="10800000">
                <a:off x="5691750" y="25717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4"/>
              <p:cNvSpPr/>
              <p:nvPr/>
            </p:nvSpPr>
            <p:spPr>
              <a:xfrm rot="10800000">
                <a:off x="5691750" y="27671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87" name="Google Shape;1487;p64"/>
          <p:cNvGrpSpPr/>
          <p:nvPr/>
        </p:nvGrpSpPr>
        <p:grpSpPr>
          <a:xfrm>
            <a:off x="1251400" y="1155025"/>
            <a:ext cx="1445400" cy="2767200"/>
            <a:chOff x="1251400" y="1099325"/>
            <a:chExt cx="1445400" cy="2767200"/>
          </a:xfrm>
        </p:grpSpPr>
        <p:sp>
          <p:nvSpPr>
            <p:cNvPr id="1488" name="Google Shape;1488;p64"/>
            <p:cNvSpPr/>
            <p:nvPr/>
          </p:nvSpPr>
          <p:spPr>
            <a:xfrm>
              <a:off x="1251400" y="1099325"/>
              <a:ext cx="1445400" cy="2767200"/>
            </a:xfrm>
            <a:prstGeom prst="roundRect">
              <a:avLst>
                <a:gd fmla="val 5301"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4"/>
            <p:cNvSpPr/>
            <p:nvPr/>
          </p:nvSpPr>
          <p:spPr>
            <a:xfrm>
              <a:off x="1306150" y="1377735"/>
              <a:ext cx="1335900" cy="2246700"/>
            </a:xfrm>
            <a:prstGeom prst="roundRect">
              <a:avLst>
                <a:gd fmla="val 7939"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4"/>
            <p:cNvSpPr/>
            <p:nvPr/>
          </p:nvSpPr>
          <p:spPr>
            <a:xfrm>
              <a:off x="1396696" y="1472575"/>
              <a:ext cx="1156800" cy="5172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4"/>
            <p:cNvSpPr/>
            <p:nvPr/>
          </p:nvSpPr>
          <p:spPr>
            <a:xfrm>
              <a:off x="1489508" y="1623667"/>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4"/>
            <p:cNvSpPr/>
            <p:nvPr/>
          </p:nvSpPr>
          <p:spPr>
            <a:xfrm>
              <a:off x="1394700" y="2111750"/>
              <a:ext cx="1156800" cy="13872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4"/>
            <p:cNvSpPr/>
            <p:nvPr/>
          </p:nvSpPr>
          <p:spPr>
            <a:xfrm>
              <a:off x="1805690" y="1685266"/>
              <a:ext cx="640200" cy="91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4"/>
            <p:cNvSpPr/>
            <p:nvPr/>
          </p:nvSpPr>
          <p:spPr>
            <a:xfrm>
              <a:off x="1805690" y="1685275"/>
              <a:ext cx="456900" cy="91800"/>
            </a:xfrm>
            <a:prstGeom prst="roundRect">
              <a:avLst>
                <a:gd fmla="val 50000" name="adj"/>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4"/>
            <p:cNvSpPr/>
            <p:nvPr/>
          </p:nvSpPr>
          <p:spPr>
            <a:xfrm rot="-5400000">
              <a:off x="1091493" y="2763399"/>
              <a:ext cx="1007700" cy="837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4"/>
            <p:cNvSpPr/>
            <p:nvPr/>
          </p:nvSpPr>
          <p:spPr>
            <a:xfrm rot="-5400000">
              <a:off x="1235652" y="2907549"/>
              <a:ext cx="719400" cy="837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4"/>
            <p:cNvSpPr/>
            <p:nvPr/>
          </p:nvSpPr>
          <p:spPr>
            <a:xfrm rot="-5400000">
              <a:off x="1288941" y="2763399"/>
              <a:ext cx="1007700" cy="837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4"/>
            <p:cNvSpPr/>
            <p:nvPr/>
          </p:nvSpPr>
          <p:spPr>
            <a:xfrm rot="-5400000">
              <a:off x="1516191" y="2990649"/>
              <a:ext cx="553200" cy="837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4"/>
            <p:cNvSpPr/>
            <p:nvPr/>
          </p:nvSpPr>
          <p:spPr>
            <a:xfrm rot="-5400000">
              <a:off x="1488233" y="2763399"/>
              <a:ext cx="1007700" cy="837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4"/>
            <p:cNvSpPr/>
            <p:nvPr/>
          </p:nvSpPr>
          <p:spPr>
            <a:xfrm rot="-5400000">
              <a:off x="1802333" y="3077499"/>
              <a:ext cx="379500" cy="837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4"/>
            <p:cNvSpPr/>
            <p:nvPr/>
          </p:nvSpPr>
          <p:spPr>
            <a:xfrm rot="-5400000">
              <a:off x="1686603" y="2763399"/>
              <a:ext cx="1007700" cy="837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4"/>
            <p:cNvSpPr/>
            <p:nvPr/>
          </p:nvSpPr>
          <p:spPr>
            <a:xfrm rot="-5400000">
              <a:off x="1787103" y="2863899"/>
              <a:ext cx="806700" cy="837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4"/>
            <p:cNvSpPr/>
            <p:nvPr/>
          </p:nvSpPr>
          <p:spPr>
            <a:xfrm rot="-5400000">
              <a:off x="1884973" y="2763399"/>
              <a:ext cx="1007700" cy="837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4"/>
            <p:cNvSpPr/>
            <p:nvPr/>
          </p:nvSpPr>
          <p:spPr>
            <a:xfrm rot="-5400000">
              <a:off x="1973923" y="2852349"/>
              <a:ext cx="829800" cy="837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4"/>
            <p:cNvSpPr/>
            <p:nvPr/>
          </p:nvSpPr>
          <p:spPr>
            <a:xfrm>
              <a:off x="1736187" y="1182137"/>
              <a:ext cx="79572" cy="7960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4"/>
            <p:cNvSpPr/>
            <p:nvPr/>
          </p:nvSpPr>
          <p:spPr>
            <a:xfrm>
              <a:off x="1882604" y="3674531"/>
              <a:ext cx="133224" cy="13331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3DB0FD"/>
                </a:gs>
                <a:gs pos="100000">
                  <a:srgbClr val="308EF7"/>
                </a:gs>
              </a:gsLst>
              <a:lin ang="2698631"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4"/>
            <p:cNvSpPr/>
            <p:nvPr/>
          </p:nvSpPr>
          <p:spPr>
            <a:xfrm>
              <a:off x="1936013" y="1206042"/>
              <a:ext cx="276000" cy="31800"/>
            </a:xfrm>
            <a:prstGeom prst="roundRect">
              <a:avLst>
                <a:gd fmla="val 50000" name="adj"/>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64"/>
          <p:cNvGrpSpPr/>
          <p:nvPr/>
        </p:nvGrpSpPr>
        <p:grpSpPr>
          <a:xfrm>
            <a:off x="6346250" y="1633750"/>
            <a:ext cx="1707762" cy="2282375"/>
            <a:chOff x="6346250" y="1633750"/>
            <a:chExt cx="1707762" cy="2282375"/>
          </a:xfrm>
        </p:grpSpPr>
        <p:grpSp>
          <p:nvGrpSpPr>
            <p:cNvPr id="1509" name="Google Shape;1509;p64"/>
            <p:cNvGrpSpPr/>
            <p:nvPr/>
          </p:nvGrpSpPr>
          <p:grpSpPr>
            <a:xfrm>
              <a:off x="6592500" y="3399025"/>
              <a:ext cx="145800" cy="517100"/>
              <a:chOff x="5691750" y="2376338"/>
              <a:chExt cx="145800" cy="517100"/>
            </a:xfrm>
          </p:grpSpPr>
          <p:sp>
            <p:nvSpPr>
              <p:cNvPr id="1510" name="Google Shape;1510;p64"/>
              <p:cNvSpPr/>
              <p:nvPr/>
            </p:nvSpPr>
            <p:spPr>
              <a:xfrm rot="10800000">
                <a:off x="5691750" y="23763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1" name="Google Shape;1511;p64"/>
              <p:cNvGrpSpPr/>
              <p:nvPr/>
            </p:nvGrpSpPr>
            <p:grpSpPr>
              <a:xfrm>
                <a:off x="5691750" y="2571738"/>
                <a:ext cx="145800" cy="321700"/>
                <a:chOff x="5691750" y="2571738"/>
                <a:chExt cx="145800" cy="321700"/>
              </a:xfrm>
            </p:grpSpPr>
            <p:sp>
              <p:nvSpPr>
                <p:cNvPr id="1512" name="Google Shape;1512;p64"/>
                <p:cNvSpPr/>
                <p:nvPr/>
              </p:nvSpPr>
              <p:spPr>
                <a:xfrm rot="10800000">
                  <a:off x="5691750" y="25717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4"/>
                <p:cNvSpPr/>
                <p:nvPr/>
              </p:nvSpPr>
              <p:spPr>
                <a:xfrm rot="10800000">
                  <a:off x="5691750" y="27671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4" name="Google Shape;1514;p64"/>
            <p:cNvGrpSpPr/>
            <p:nvPr/>
          </p:nvGrpSpPr>
          <p:grpSpPr>
            <a:xfrm rot="5400000">
              <a:off x="7641600" y="1448100"/>
              <a:ext cx="145800" cy="517100"/>
              <a:chOff x="5691750" y="2376338"/>
              <a:chExt cx="145800" cy="517100"/>
            </a:xfrm>
          </p:grpSpPr>
          <p:sp>
            <p:nvSpPr>
              <p:cNvPr id="1515" name="Google Shape;1515;p64"/>
              <p:cNvSpPr/>
              <p:nvPr/>
            </p:nvSpPr>
            <p:spPr>
              <a:xfrm rot="10800000">
                <a:off x="5691750" y="23763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4"/>
              <p:cNvGrpSpPr/>
              <p:nvPr/>
            </p:nvGrpSpPr>
            <p:grpSpPr>
              <a:xfrm>
                <a:off x="5691750" y="2571738"/>
                <a:ext cx="145800" cy="321700"/>
                <a:chOff x="5691750" y="2571738"/>
                <a:chExt cx="145800" cy="321700"/>
              </a:xfrm>
            </p:grpSpPr>
            <p:sp>
              <p:nvSpPr>
                <p:cNvPr id="1517" name="Google Shape;1517;p64"/>
                <p:cNvSpPr/>
                <p:nvPr/>
              </p:nvSpPr>
              <p:spPr>
                <a:xfrm rot="10800000">
                  <a:off x="5691750" y="25717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4"/>
                <p:cNvSpPr/>
                <p:nvPr/>
              </p:nvSpPr>
              <p:spPr>
                <a:xfrm rot="10800000">
                  <a:off x="5691750" y="27671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19" name="Google Shape;1519;p64"/>
            <p:cNvGrpSpPr/>
            <p:nvPr/>
          </p:nvGrpSpPr>
          <p:grpSpPr>
            <a:xfrm>
              <a:off x="6346250" y="2102125"/>
              <a:ext cx="1707762" cy="719400"/>
              <a:chOff x="6346250" y="2102125"/>
              <a:chExt cx="1707762" cy="719400"/>
            </a:xfrm>
          </p:grpSpPr>
          <p:sp>
            <p:nvSpPr>
              <p:cNvPr id="1520" name="Google Shape;1520;p64"/>
              <p:cNvSpPr/>
              <p:nvPr/>
            </p:nvSpPr>
            <p:spPr>
              <a:xfrm>
                <a:off x="6346250" y="2102125"/>
                <a:ext cx="719400" cy="719400"/>
              </a:xfrm>
              <a:prstGeom prst="blockArc">
                <a:avLst>
                  <a:gd fmla="val 16541852" name="adj1"/>
                  <a:gd fmla="val 16420801" name="adj2"/>
                  <a:gd fmla="val 5971" name="adj3"/>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4"/>
              <p:cNvSpPr/>
              <p:nvPr/>
            </p:nvSpPr>
            <p:spPr>
              <a:xfrm>
                <a:off x="6475324" y="2231111"/>
                <a:ext cx="461242" cy="461437"/>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4"/>
              <p:cNvSpPr/>
              <p:nvPr/>
            </p:nvSpPr>
            <p:spPr>
              <a:xfrm>
                <a:off x="7188200" y="2625474"/>
                <a:ext cx="125803" cy="12585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9A984"/>
                  </a:gs>
                  <a:gs pos="100000">
                    <a:srgbClr val="E57C85"/>
                  </a:gs>
                </a:gsLst>
                <a:lin ang="2698631"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4"/>
              <p:cNvSpPr/>
              <p:nvPr/>
            </p:nvSpPr>
            <p:spPr>
              <a:xfrm>
                <a:off x="6346250" y="2102125"/>
                <a:ext cx="719400" cy="719400"/>
              </a:xfrm>
              <a:prstGeom prst="blockArc">
                <a:avLst>
                  <a:gd fmla="val 16135655" name="adj1"/>
                  <a:gd fmla="val 8050865" name="adj2"/>
                  <a:gd fmla="val 6217" name="adj3"/>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4"/>
              <p:cNvSpPr/>
              <p:nvPr/>
            </p:nvSpPr>
            <p:spPr>
              <a:xfrm>
                <a:off x="6346250" y="2102125"/>
                <a:ext cx="719400" cy="719400"/>
              </a:xfrm>
              <a:prstGeom prst="blockArc">
                <a:avLst>
                  <a:gd fmla="val 16135655" name="adj1"/>
                  <a:gd fmla="val 1663353" name="adj2"/>
                  <a:gd fmla="val 6702" name="adj3"/>
                </a:avLst>
              </a:pr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4"/>
              <p:cNvSpPr/>
              <p:nvPr/>
            </p:nvSpPr>
            <p:spPr>
              <a:xfrm>
                <a:off x="7188200" y="2252938"/>
                <a:ext cx="4170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4"/>
              <p:cNvSpPr/>
              <p:nvPr/>
            </p:nvSpPr>
            <p:spPr>
              <a:xfrm>
                <a:off x="7188200" y="2440063"/>
                <a:ext cx="8658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4"/>
              <p:cNvSpPr/>
              <p:nvPr/>
            </p:nvSpPr>
            <p:spPr>
              <a:xfrm>
                <a:off x="7373202" y="2625474"/>
                <a:ext cx="125803" cy="12585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9A984"/>
                  </a:gs>
                  <a:gs pos="100000">
                    <a:srgbClr val="E57C85"/>
                  </a:gs>
                </a:gsLst>
                <a:lin ang="2698631"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4"/>
              <p:cNvSpPr/>
              <p:nvPr/>
            </p:nvSpPr>
            <p:spPr>
              <a:xfrm>
                <a:off x="7558204" y="2625474"/>
                <a:ext cx="125803" cy="12585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9A984"/>
                  </a:gs>
                  <a:gs pos="100000">
                    <a:srgbClr val="E57C85"/>
                  </a:gs>
                </a:gsLst>
                <a:lin ang="2698631"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4"/>
              <p:cNvSpPr/>
              <p:nvPr/>
            </p:nvSpPr>
            <p:spPr>
              <a:xfrm>
                <a:off x="7743207" y="2221374"/>
                <a:ext cx="125803" cy="12585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4"/>
              <p:cNvSpPr/>
              <p:nvPr/>
            </p:nvSpPr>
            <p:spPr>
              <a:xfrm>
                <a:off x="7928209" y="2221374"/>
                <a:ext cx="125803" cy="12585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31" name="Google Shape;1531;p64"/>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532" name="Google Shape;1532;p64"/>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476"/>
                                        </p:tgtEl>
                                        <p:attrNameLst>
                                          <p:attrName>style.visibility</p:attrName>
                                        </p:attrNameLst>
                                      </p:cBhvr>
                                      <p:to>
                                        <p:strVal val="visible"/>
                                      </p:to>
                                    </p:set>
                                    <p:animEffect filter="fade" transition="in">
                                      <p:cBhvr>
                                        <p:cTn dur="1000"/>
                                        <p:tgtEl>
                                          <p:spTgt spid="1476"/>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75"/>
                                        </p:tgtEl>
                                        <p:attrNameLst>
                                          <p:attrName>style.visibility</p:attrName>
                                        </p:attrNameLst>
                                      </p:cBhvr>
                                      <p:to>
                                        <p:strVal val="visible"/>
                                      </p:to>
                                    </p:set>
                                    <p:animEffect filter="fade" transition="in">
                                      <p:cBhvr>
                                        <p:cTn dur="1000"/>
                                        <p:tgtEl>
                                          <p:spTgt spid="1475"/>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08"/>
                                        </p:tgtEl>
                                        <p:attrNameLst>
                                          <p:attrName>style.visibility</p:attrName>
                                        </p:attrNameLst>
                                      </p:cBhvr>
                                      <p:to>
                                        <p:strVal val="visible"/>
                                      </p:to>
                                    </p:set>
                                    <p:animEffect filter="fade" transition="in">
                                      <p:cBhvr>
                                        <p:cTn dur="1000"/>
                                        <p:tgtEl>
                                          <p:spTgt spid="1508"/>
                                        </p:tgtEl>
                                      </p:cBhvr>
                                    </p:animEffect>
                                  </p:childTnLst>
                                </p:cTn>
                              </p:par>
                              <p:par>
                                <p:cTn fill="hold" nodeType="withEffect" presetClass="entr" presetID="10" presetSubtype="0">
                                  <p:stCondLst>
                                    <p:cond delay="0"/>
                                  </p:stCondLst>
                                  <p:childTnLst>
                                    <p:set>
                                      <p:cBhvr>
                                        <p:cTn dur="1" fill="hold">
                                          <p:stCondLst>
                                            <p:cond delay="0"/>
                                          </p:stCondLst>
                                        </p:cTn>
                                        <p:tgtEl>
                                          <p:spTgt spid="1487"/>
                                        </p:tgtEl>
                                        <p:attrNameLst>
                                          <p:attrName>style.visibility</p:attrName>
                                        </p:attrNameLst>
                                      </p:cBhvr>
                                      <p:to>
                                        <p:strVal val="visible"/>
                                      </p:to>
                                    </p:set>
                                    <p:animEffect filter="fade" transition="in">
                                      <p:cBhvr>
                                        <p:cTn dur="1000"/>
                                        <p:tgtEl>
                                          <p:spTgt spid="1487"/>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78"/>
                                        </p:tgtEl>
                                        <p:attrNameLst>
                                          <p:attrName>style.visibility</p:attrName>
                                        </p:attrNameLst>
                                      </p:cBhvr>
                                      <p:to>
                                        <p:strVal val="visible"/>
                                      </p:to>
                                    </p:set>
                                    <p:animEffect filter="fade" transition="in">
                                      <p:cBhvr>
                                        <p:cTn dur="1000"/>
                                        <p:tgtEl>
                                          <p:spTgt spid="14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6" name="Shape 1536"/>
        <p:cNvGrpSpPr/>
        <p:nvPr/>
      </p:nvGrpSpPr>
      <p:grpSpPr>
        <a:xfrm>
          <a:off x="0" y="0"/>
          <a:ext cx="0" cy="0"/>
          <a:chOff x="0" y="0"/>
          <a:chExt cx="0" cy="0"/>
        </a:xfrm>
      </p:grpSpPr>
      <p:sp>
        <p:nvSpPr>
          <p:cNvPr id="1537" name="Google Shape;1537;p65"/>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/BRAINSTORMING</a:t>
            </a:r>
            <a:endParaRPr/>
          </a:p>
        </p:txBody>
      </p:sp>
      <p:grpSp>
        <p:nvGrpSpPr>
          <p:cNvPr id="1538" name="Google Shape;1538;p65"/>
          <p:cNvGrpSpPr/>
          <p:nvPr/>
        </p:nvGrpSpPr>
        <p:grpSpPr>
          <a:xfrm>
            <a:off x="299286" y="189025"/>
            <a:ext cx="133205" cy="119344"/>
            <a:chOff x="222150" y="185025"/>
            <a:chExt cx="170100" cy="152400"/>
          </a:xfrm>
        </p:grpSpPr>
        <p:cxnSp>
          <p:nvCxnSpPr>
            <p:cNvPr id="1539" name="Google Shape;1539;p65"/>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40" name="Google Shape;1540;p65"/>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41" name="Google Shape;1541;p65"/>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542" name="Google Shape;1542;p65"/>
          <p:cNvGrpSpPr/>
          <p:nvPr/>
        </p:nvGrpSpPr>
        <p:grpSpPr>
          <a:xfrm>
            <a:off x="286625" y="3999999"/>
            <a:ext cx="145867" cy="958251"/>
            <a:chOff x="286625" y="3923799"/>
            <a:chExt cx="145867" cy="958251"/>
          </a:xfrm>
        </p:grpSpPr>
        <p:sp>
          <p:nvSpPr>
            <p:cNvPr id="1543" name="Google Shape;1543;p65"/>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4" name="Google Shape;1544;p65"/>
            <p:cNvGrpSpPr/>
            <p:nvPr/>
          </p:nvGrpSpPr>
          <p:grpSpPr>
            <a:xfrm>
              <a:off x="298112" y="4342643"/>
              <a:ext cx="110182" cy="126862"/>
              <a:chOff x="281100" y="2027800"/>
              <a:chExt cx="140700" cy="162000"/>
            </a:xfrm>
          </p:grpSpPr>
          <p:sp>
            <p:nvSpPr>
              <p:cNvPr id="1545" name="Google Shape;1545;p65"/>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 name="Google Shape;1546;p65"/>
              <p:cNvGrpSpPr/>
              <p:nvPr/>
            </p:nvGrpSpPr>
            <p:grpSpPr>
              <a:xfrm>
                <a:off x="308875" y="2088450"/>
                <a:ext cx="85200" cy="40700"/>
                <a:chOff x="308875" y="2087000"/>
                <a:chExt cx="85200" cy="40700"/>
              </a:xfrm>
            </p:grpSpPr>
            <p:cxnSp>
              <p:nvCxnSpPr>
                <p:cNvPr id="1547" name="Google Shape;1547;p65"/>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548" name="Google Shape;1548;p65"/>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549" name="Google Shape;1549;p65"/>
            <p:cNvGrpSpPr/>
            <p:nvPr/>
          </p:nvGrpSpPr>
          <p:grpSpPr>
            <a:xfrm>
              <a:off x="286625" y="3923799"/>
              <a:ext cx="133200" cy="133200"/>
              <a:chOff x="286625" y="3648899"/>
              <a:chExt cx="133200" cy="133200"/>
            </a:xfrm>
          </p:grpSpPr>
          <p:sp>
            <p:nvSpPr>
              <p:cNvPr id="1550" name="Google Shape;1550;p65"/>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5"/>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2" name="Google Shape;1552;p65">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5">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5">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5">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6" name="Google Shape;1556;p65"/>
          <p:cNvGrpSpPr/>
          <p:nvPr/>
        </p:nvGrpSpPr>
        <p:grpSpPr>
          <a:xfrm>
            <a:off x="7819199" y="752550"/>
            <a:ext cx="604800" cy="147600"/>
            <a:chOff x="7688649" y="828750"/>
            <a:chExt cx="604800" cy="147600"/>
          </a:xfrm>
        </p:grpSpPr>
        <p:sp>
          <p:nvSpPr>
            <p:cNvPr id="1557" name="Google Shape;1557;p65"/>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5"/>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5"/>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60" name="Google Shape;1560;p65"/>
          <p:cNvPicPr preferRelativeResize="0"/>
          <p:nvPr/>
        </p:nvPicPr>
        <p:blipFill rotWithShape="1">
          <a:blip r:embed="rId5">
            <a:alphaModFix/>
          </a:blip>
          <a:srcRect b="16876" l="10722" r="0" t="26033"/>
          <a:stretch/>
        </p:blipFill>
        <p:spPr>
          <a:xfrm rot="-494174">
            <a:off x="927874" y="1649826"/>
            <a:ext cx="2354799" cy="2007796"/>
          </a:xfrm>
          <a:prstGeom prst="rect">
            <a:avLst/>
          </a:prstGeom>
          <a:noFill/>
          <a:ln>
            <a:noFill/>
          </a:ln>
        </p:spPr>
      </p:pic>
      <p:pic>
        <p:nvPicPr>
          <p:cNvPr id="1561" name="Google Shape;1561;p65"/>
          <p:cNvPicPr preferRelativeResize="0"/>
          <p:nvPr/>
        </p:nvPicPr>
        <p:blipFill>
          <a:blip r:embed="rId6">
            <a:alphaModFix/>
          </a:blip>
          <a:stretch>
            <a:fillRect/>
          </a:stretch>
        </p:blipFill>
        <p:spPr>
          <a:xfrm rot="-129650">
            <a:off x="2656779" y="3140637"/>
            <a:ext cx="5550540" cy="1265677"/>
          </a:xfrm>
          <a:prstGeom prst="rect">
            <a:avLst/>
          </a:prstGeom>
          <a:noFill/>
          <a:ln>
            <a:noFill/>
          </a:ln>
        </p:spPr>
      </p:pic>
      <p:pic>
        <p:nvPicPr>
          <p:cNvPr id="1562" name="Google Shape;1562;p65"/>
          <p:cNvPicPr preferRelativeResize="0"/>
          <p:nvPr/>
        </p:nvPicPr>
        <p:blipFill>
          <a:blip r:embed="rId7">
            <a:alphaModFix/>
          </a:blip>
          <a:stretch>
            <a:fillRect/>
          </a:stretch>
        </p:blipFill>
        <p:spPr>
          <a:xfrm rot="149177">
            <a:off x="5397251" y="1402313"/>
            <a:ext cx="1604048" cy="1751227"/>
          </a:xfrm>
          <a:prstGeom prst="rect">
            <a:avLst/>
          </a:prstGeom>
          <a:noFill/>
          <a:ln>
            <a:noFill/>
          </a:ln>
        </p:spPr>
      </p:pic>
      <p:pic>
        <p:nvPicPr>
          <p:cNvPr id="1563" name="Google Shape;1563;p65"/>
          <p:cNvPicPr preferRelativeResize="0"/>
          <p:nvPr/>
        </p:nvPicPr>
        <p:blipFill>
          <a:blip r:embed="rId8">
            <a:alphaModFix/>
          </a:blip>
          <a:stretch>
            <a:fillRect/>
          </a:stretch>
        </p:blipFill>
        <p:spPr>
          <a:xfrm rot="389867">
            <a:off x="3585900" y="1609425"/>
            <a:ext cx="1602575" cy="1337000"/>
          </a:xfrm>
          <a:prstGeom prst="rect">
            <a:avLst/>
          </a:prstGeom>
          <a:noFill/>
          <a:ln>
            <a:noFill/>
          </a:ln>
        </p:spPr>
      </p:pic>
      <p:sp>
        <p:nvSpPr>
          <p:cNvPr id="1564" name="Google Shape;1564;p65"/>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565" name="Google Shape;1565;p65"/>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9" name="Shape 1569"/>
        <p:cNvGrpSpPr/>
        <p:nvPr/>
      </p:nvGrpSpPr>
      <p:grpSpPr>
        <a:xfrm>
          <a:off x="0" y="0"/>
          <a:ext cx="0" cy="0"/>
          <a:chOff x="0" y="0"/>
          <a:chExt cx="0" cy="0"/>
        </a:xfrm>
      </p:grpSpPr>
      <p:grpSp>
        <p:nvGrpSpPr>
          <p:cNvPr id="1570" name="Google Shape;1570;p66"/>
          <p:cNvGrpSpPr/>
          <p:nvPr/>
        </p:nvGrpSpPr>
        <p:grpSpPr>
          <a:xfrm>
            <a:off x="966240" y="1638993"/>
            <a:ext cx="737100" cy="737100"/>
            <a:chOff x="991075" y="1881675"/>
            <a:chExt cx="737100" cy="737100"/>
          </a:xfrm>
        </p:grpSpPr>
        <p:sp>
          <p:nvSpPr>
            <p:cNvPr id="1571" name="Google Shape;1571;p6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66"/>
          <p:cNvGrpSpPr/>
          <p:nvPr/>
        </p:nvGrpSpPr>
        <p:grpSpPr>
          <a:xfrm>
            <a:off x="3547346" y="1638993"/>
            <a:ext cx="737100" cy="737100"/>
            <a:chOff x="991075" y="1881675"/>
            <a:chExt cx="737100" cy="737100"/>
          </a:xfrm>
        </p:grpSpPr>
        <p:sp>
          <p:nvSpPr>
            <p:cNvPr id="1574" name="Google Shape;1574;p6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 name="Google Shape;1576;p66"/>
          <p:cNvGrpSpPr/>
          <p:nvPr/>
        </p:nvGrpSpPr>
        <p:grpSpPr>
          <a:xfrm>
            <a:off x="6149176" y="1639018"/>
            <a:ext cx="737100" cy="737100"/>
            <a:chOff x="991075" y="1881675"/>
            <a:chExt cx="737100" cy="737100"/>
          </a:xfrm>
        </p:grpSpPr>
        <p:sp>
          <p:nvSpPr>
            <p:cNvPr id="1577" name="Google Shape;1577;p6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66"/>
          <p:cNvGrpSpPr/>
          <p:nvPr/>
        </p:nvGrpSpPr>
        <p:grpSpPr>
          <a:xfrm>
            <a:off x="299286" y="189025"/>
            <a:ext cx="133205" cy="119344"/>
            <a:chOff x="222150" y="185025"/>
            <a:chExt cx="170100" cy="152400"/>
          </a:xfrm>
        </p:grpSpPr>
        <p:cxnSp>
          <p:nvCxnSpPr>
            <p:cNvPr id="1580" name="Google Shape;1580;p6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81" name="Google Shape;1581;p6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82" name="Google Shape;1582;p6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583" name="Google Shape;1583;p66"/>
          <p:cNvGrpSpPr/>
          <p:nvPr/>
        </p:nvGrpSpPr>
        <p:grpSpPr>
          <a:xfrm>
            <a:off x="286625" y="3999999"/>
            <a:ext cx="145867" cy="958251"/>
            <a:chOff x="286625" y="3923799"/>
            <a:chExt cx="145867" cy="958251"/>
          </a:xfrm>
        </p:grpSpPr>
        <p:sp>
          <p:nvSpPr>
            <p:cNvPr id="1584" name="Google Shape;1584;p6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5" name="Google Shape;1585;p66"/>
            <p:cNvGrpSpPr/>
            <p:nvPr/>
          </p:nvGrpSpPr>
          <p:grpSpPr>
            <a:xfrm>
              <a:off x="298112" y="4342643"/>
              <a:ext cx="110182" cy="126862"/>
              <a:chOff x="281100" y="2027800"/>
              <a:chExt cx="140700" cy="162000"/>
            </a:xfrm>
          </p:grpSpPr>
          <p:sp>
            <p:nvSpPr>
              <p:cNvPr id="1586" name="Google Shape;1586;p6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7" name="Google Shape;1587;p66"/>
              <p:cNvGrpSpPr/>
              <p:nvPr/>
            </p:nvGrpSpPr>
            <p:grpSpPr>
              <a:xfrm>
                <a:off x="308875" y="2088450"/>
                <a:ext cx="85200" cy="40700"/>
                <a:chOff x="308875" y="2087000"/>
                <a:chExt cx="85200" cy="40700"/>
              </a:xfrm>
            </p:grpSpPr>
            <p:cxnSp>
              <p:nvCxnSpPr>
                <p:cNvPr id="1588" name="Google Shape;1588;p6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589" name="Google Shape;1589;p6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590" name="Google Shape;1590;p66"/>
            <p:cNvGrpSpPr/>
            <p:nvPr/>
          </p:nvGrpSpPr>
          <p:grpSpPr>
            <a:xfrm>
              <a:off x="286625" y="3923799"/>
              <a:ext cx="133200" cy="133200"/>
              <a:chOff x="286625" y="3648899"/>
              <a:chExt cx="133200" cy="133200"/>
            </a:xfrm>
          </p:grpSpPr>
          <p:sp>
            <p:nvSpPr>
              <p:cNvPr id="1591" name="Google Shape;1591;p6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93" name="Google Shape;1593;p66"/>
          <p:cNvSpPr txBox="1"/>
          <p:nvPr>
            <p:ph idx="6" type="title"/>
          </p:nvPr>
        </p:nvSpPr>
        <p:spPr>
          <a:xfrm>
            <a:off x="720000" y="540000"/>
            <a:ext cx="454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 IDEAS</a:t>
            </a:r>
            <a:endParaRPr/>
          </a:p>
        </p:txBody>
      </p:sp>
      <p:sp>
        <p:nvSpPr>
          <p:cNvPr id="1594" name="Google Shape;1594;p66"/>
          <p:cNvSpPr txBox="1"/>
          <p:nvPr>
            <p:ph type="title"/>
          </p:nvPr>
        </p:nvSpPr>
        <p:spPr>
          <a:xfrm>
            <a:off x="891995" y="2553275"/>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/CC BOT</a:t>
            </a:r>
            <a:endParaRPr/>
          </a:p>
        </p:txBody>
      </p:sp>
      <p:sp>
        <p:nvSpPr>
          <p:cNvPr id="1595" name="Google Shape;1595;p66"/>
          <p:cNvSpPr txBox="1"/>
          <p:nvPr>
            <p:ph idx="1" type="subTitle"/>
          </p:nvPr>
        </p:nvSpPr>
        <p:spPr>
          <a:xfrm>
            <a:off x="891995" y="3023144"/>
            <a:ext cx="2176200" cy="9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Close Caption Voice Calls</a:t>
            </a:r>
            <a:endParaRPr/>
          </a:p>
        </p:txBody>
      </p:sp>
      <p:sp>
        <p:nvSpPr>
          <p:cNvPr id="1596" name="Google Shape;1596;p66"/>
          <p:cNvSpPr txBox="1"/>
          <p:nvPr>
            <p:ph idx="2" type="title"/>
          </p:nvPr>
        </p:nvSpPr>
        <p:spPr>
          <a:xfrm>
            <a:off x="3483900" y="2553275"/>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/BOT FINDER</a:t>
            </a:r>
            <a:endParaRPr/>
          </a:p>
        </p:txBody>
      </p:sp>
      <p:sp>
        <p:nvSpPr>
          <p:cNvPr id="1597" name="Google Shape;1597;p66"/>
          <p:cNvSpPr txBox="1"/>
          <p:nvPr>
            <p:ph idx="3" type="subTitle"/>
          </p:nvPr>
        </p:nvSpPr>
        <p:spPr>
          <a:xfrm>
            <a:off x="3483900" y="3023137"/>
            <a:ext cx="2176200" cy="9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 within Discord to find Bots</a:t>
            </a:r>
            <a:endParaRPr/>
          </a:p>
        </p:txBody>
      </p:sp>
      <p:sp>
        <p:nvSpPr>
          <p:cNvPr id="1598" name="Google Shape;1598;p66"/>
          <p:cNvSpPr txBox="1"/>
          <p:nvPr>
            <p:ph idx="4" type="title"/>
          </p:nvPr>
        </p:nvSpPr>
        <p:spPr>
          <a:xfrm>
            <a:off x="6071355" y="2553300"/>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/DEVELOPER GUIDE</a:t>
            </a:r>
            <a:endParaRPr/>
          </a:p>
        </p:txBody>
      </p:sp>
      <p:sp>
        <p:nvSpPr>
          <p:cNvPr id="1599" name="Google Shape;1599;p66"/>
          <p:cNvSpPr txBox="1"/>
          <p:nvPr>
            <p:ph idx="5" type="subTitle"/>
          </p:nvPr>
        </p:nvSpPr>
        <p:spPr>
          <a:xfrm>
            <a:off x="6071355" y="3023162"/>
            <a:ext cx="2176200" cy="9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Accessibility</a:t>
            </a:r>
            <a:r>
              <a:rPr lang="en"/>
              <a:t> Guidelines for Developers</a:t>
            </a:r>
            <a:endParaRPr/>
          </a:p>
        </p:txBody>
      </p:sp>
      <p:grpSp>
        <p:nvGrpSpPr>
          <p:cNvPr id="1600" name="Google Shape;1600;p66"/>
          <p:cNvGrpSpPr/>
          <p:nvPr/>
        </p:nvGrpSpPr>
        <p:grpSpPr>
          <a:xfrm>
            <a:off x="3711400" y="1829222"/>
            <a:ext cx="409009" cy="356642"/>
            <a:chOff x="4367550" y="2156499"/>
            <a:chExt cx="409009" cy="356642"/>
          </a:xfrm>
        </p:grpSpPr>
        <p:sp>
          <p:nvSpPr>
            <p:cNvPr id="1601" name="Google Shape;1601;p66"/>
            <p:cNvSpPr/>
            <p:nvPr/>
          </p:nvSpPr>
          <p:spPr>
            <a:xfrm>
              <a:off x="4555118" y="2242676"/>
              <a:ext cx="221441" cy="270465"/>
            </a:xfrm>
            <a:custGeom>
              <a:rect b="b" l="l" r="r" t="t"/>
              <a:pathLst>
                <a:path extrusionOk="0" h="9456" w="7742">
                  <a:moveTo>
                    <a:pt x="1" y="1"/>
                  </a:moveTo>
                  <a:lnTo>
                    <a:pt x="580" y="9456"/>
                  </a:lnTo>
                  <a:lnTo>
                    <a:pt x="7741" y="9456"/>
                  </a:lnTo>
                  <a:lnTo>
                    <a:pt x="7741" y="464"/>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6"/>
            <p:cNvSpPr/>
            <p:nvPr/>
          </p:nvSpPr>
          <p:spPr>
            <a:xfrm>
              <a:off x="4367550" y="2242676"/>
              <a:ext cx="204193" cy="270465"/>
            </a:xfrm>
            <a:custGeom>
              <a:rect b="b" l="l" r="r" t="t"/>
              <a:pathLst>
                <a:path extrusionOk="0" h="9456" w="7139">
                  <a:moveTo>
                    <a:pt x="7138" y="1"/>
                  </a:moveTo>
                  <a:lnTo>
                    <a:pt x="0" y="464"/>
                  </a:lnTo>
                  <a:lnTo>
                    <a:pt x="0" y="9456"/>
                  </a:lnTo>
                  <a:lnTo>
                    <a:pt x="7138" y="9456"/>
                  </a:lnTo>
                  <a:lnTo>
                    <a:pt x="713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6"/>
            <p:cNvSpPr/>
            <p:nvPr/>
          </p:nvSpPr>
          <p:spPr>
            <a:xfrm>
              <a:off x="4555118" y="2156499"/>
              <a:ext cx="221441" cy="99479"/>
            </a:xfrm>
            <a:custGeom>
              <a:rect b="b" l="l" r="r" t="t"/>
              <a:pathLst>
                <a:path extrusionOk="0" h="3478" w="7742">
                  <a:moveTo>
                    <a:pt x="580" y="1"/>
                  </a:moveTo>
                  <a:lnTo>
                    <a:pt x="1" y="1739"/>
                  </a:lnTo>
                  <a:lnTo>
                    <a:pt x="580" y="3477"/>
                  </a:lnTo>
                  <a:lnTo>
                    <a:pt x="7741" y="3477"/>
                  </a:lnTo>
                  <a:lnTo>
                    <a:pt x="7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6"/>
            <p:cNvSpPr/>
            <p:nvPr/>
          </p:nvSpPr>
          <p:spPr>
            <a:xfrm>
              <a:off x="4367550" y="2156499"/>
              <a:ext cx="204193" cy="99479"/>
            </a:xfrm>
            <a:custGeom>
              <a:rect b="b" l="l" r="r" t="t"/>
              <a:pathLst>
                <a:path extrusionOk="0" h="3478" w="7139">
                  <a:moveTo>
                    <a:pt x="0" y="1"/>
                  </a:moveTo>
                  <a:lnTo>
                    <a:pt x="0" y="3477"/>
                  </a:lnTo>
                  <a:lnTo>
                    <a:pt x="7138" y="3477"/>
                  </a:lnTo>
                  <a:lnTo>
                    <a:pt x="71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6"/>
            <p:cNvSpPr/>
            <p:nvPr/>
          </p:nvSpPr>
          <p:spPr>
            <a:xfrm>
              <a:off x="4405991" y="2195626"/>
              <a:ext cx="25227" cy="21881"/>
            </a:xfrm>
            <a:custGeom>
              <a:rect b="b" l="l" r="r" t="t"/>
              <a:pathLst>
                <a:path extrusionOk="0" h="765" w="882">
                  <a:moveTo>
                    <a:pt x="0" y="0"/>
                  </a:moveTo>
                  <a:lnTo>
                    <a:pt x="0" y="765"/>
                  </a:lnTo>
                  <a:lnTo>
                    <a:pt x="881" y="765"/>
                  </a:lnTo>
                  <a:lnTo>
                    <a:pt x="8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6"/>
            <p:cNvSpPr/>
            <p:nvPr/>
          </p:nvSpPr>
          <p:spPr>
            <a:xfrm>
              <a:off x="4455700" y="2195626"/>
              <a:ext cx="27859" cy="21881"/>
            </a:xfrm>
            <a:custGeom>
              <a:rect b="b" l="l" r="r" t="t"/>
              <a:pathLst>
                <a:path extrusionOk="0" h="765" w="974">
                  <a:moveTo>
                    <a:pt x="1" y="0"/>
                  </a:moveTo>
                  <a:lnTo>
                    <a:pt x="1" y="765"/>
                  </a:lnTo>
                  <a:lnTo>
                    <a:pt x="974" y="765"/>
                  </a:lnTo>
                  <a:lnTo>
                    <a:pt x="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6"/>
            <p:cNvSpPr/>
            <p:nvPr/>
          </p:nvSpPr>
          <p:spPr>
            <a:xfrm>
              <a:off x="4508069" y="2195626"/>
              <a:ext cx="25227" cy="21881"/>
            </a:xfrm>
            <a:custGeom>
              <a:rect b="b" l="l" r="r" t="t"/>
              <a:pathLst>
                <a:path extrusionOk="0" h="765" w="882">
                  <a:moveTo>
                    <a:pt x="0" y="0"/>
                  </a:moveTo>
                  <a:lnTo>
                    <a:pt x="0" y="765"/>
                  </a:lnTo>
                  <a:lnTo>
                    <a:pt x="881" y="765"/>
                  </a:lnTo>
                  <a:lnTo>
                    <a:pt x="8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6"/>
            <p:cNvSpPr/>
            <p:nvPr/>
          </p:nvSpPr>
          <p:spPr>
            <a:xfrm>
              <a:off x="4555118" y="2333486"/>
              <a:ext cx="143871" cy="102111"/>
            </a:xfrm>
            <a:custGeom>
              <a:rect b="b" l="l" r="r" t="t"/>
              <a:pathLst>
                <a:path extrusionOk="0" h="3570" w="5030">
                  <a:moveTo>
                    <a:pt x="580" y="0"/>
                  </a:moveTo>
                  <a:lnTo>
                    <a:pt x="1" y="1831"/>
                  </a:lnTo>
                  <a:lnTo>
                    <a:pt x="580" y="3569"/>
                  </a:lnTo>
                  <a:lnTo>
                    <a:pt x="5030" y="3569"/>
                  </a:lnTo>
                  <a:lnTo>
                    <a:pt x="50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6"/>
            <p:cNvSpPr/>
            <p:nvPr/>
          </p:nvSpPr>
          <p:spPr>
            <a:xfrm>
              <a:off x="4445089" y="2333486"/>
              <a:ext cx="126652" cy="102111"/>
            </a:xfrm>
            <a:custGeom>
              <a:rect b="b" l="l" r="r" t="t"/>
              <a:pathLst>
                <a:path extrusionOk="0" h="3570" w="4428">
                  <a:moveTo>
                    <a:pt x="1" y="0"/>
                  </a:moveTo>
                  <a:lnTo>
                    <a:pt x="1" y="3569"/>
                  </a:lnTo>
                  <a:lnTo>
                    <a:pt x="4427" y="3569"/>
                  </a:lnTo>
                  <a:lnTo>
                    <a:pt x="442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6"/>
            <p:cNvSpPr/>
            <p:nvPr/>
          </p:nvSpPr>
          <p:spPr>
            <a:xfrm>
              <a:off x="4483529" y="2371926"/>
              <a:ext cx="24570" cy="25227"/>
            </a:xfrm>
            <a:custGeom>
              <a:rect b="b" l="l" r="r" t="t"/>
              <a:pathLst>
                <a:path extrusionOk="0" h="882" w="859">
                  <a:moveTo>
                    <a:pt x="1" y="1"/>
                  </a:moveTo>
                  <a:lnTo>
                    <a:pt x="1" y="881"/>
                  </a:lnTo>
                  <a:lnTo>
                    <a:pt x="858" y="881"/>
                  </a:lnTo>
                  <a:lnTo>
                    <a:pt x="8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6"/>
            <p:cNvSpPr/>
            <p:nvPr/>
          </p:nvSpPr>
          <p:spPr>
            <a:xfrm>
              <a:off x="4533267" y="2371926"/>
              <a:ext cx="24541" cy="25227"/>
            </a:xfrm>
            <a:custGeom>
              <a:rect b="b" l="l" r="r" t="t"/>
              <a:pathLst>
                <a:path extrusionOk="0" h="882" w="858">
                  <a:moveTo>
                    <a:pt x="0" y="1"/>
                  </a:moveTo>
                  <a:lnTo>
                    <a:pt x="0" y="881"/>
                  </a:lnTo>
                  <a:lnTo>
                    <a:pt x="858" y="881"/>
                  </a:lnTo>
                  <a:lnTo>
                    <a:pt x="85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6"/>
            <p:cNvSpPr/>
            <p:nvPr/>
          </p:nvSpPr>
          <p:spPr>
            <a:xfrm>
              <a:off x="4585608" y="2371926"/>
              <a:ext cx="25227" cy="25227"/>
            </a:xfrm>
            <a:custGeom>
              <a:rect b="b" l="l" r="r" t="t"/>
              <a:pathLst>
                <a:path extrusionOk="0" h="882" w="882">
                  <a:moveTo>
                    <a:pt x="1" y="1"/>
                  </a:moveTo>
                  <a:lnTo>
                    <a:pt x="1" y="881"/>
                  </a:lnTo>
                  <a:lnTo>
                    <a:pt x="882" y="881"/>
                  </a:lnTo>
                  <a:lnTo>
                    <a:pt x="88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6"/>
            <p:cNvSpPr/>
            <p:nvPr/>
          </p:nvSpPr>
          <p:spPr>
            <a:xfrm>
              <a:off x="4635345" y="2371926"/>
              <a:ext cx="25199" cy="25227"/>
            </a:xfrm>
            <a:custGeom>
              <a:rect b="b" l="l" r="r" t="t"/>
              <a:pathLst>
                <a:path extrusionOk="0" h="882" w="881">
                  <a:moveTo>
                    <a:pt x="0" y="1"/>
                  </a:moveTo>
                  <a:lnTo>
                    <a:pt x="0" y="881"/>
                  </a:lnTo>
                  <a:lnTo>
                    <a:pt x="881" y="881"/>
                  </a:lnTo>
                  <a:lnTo>
                    <a:pt x="88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66"/>
          <p:cNvGrpSpPr/>
          <p:nvPr/>
        </p:nvGrpSpPr>
        <p:grpSpPr>
          <a:xfrm>
            <a:off x="6313214" y="1829247"/>
            <a:ext cx="409037" cy="356642"/>
            <a:chOff x="8245271" y="1357987"/>
            <a:chExt cx="409037" cy="356642"/>
          </a:xfrm>
        </p:grpSpPr>
        <p:sp>
          <p:nvSpPr>
            <p:cNvPr id="1615" name="Google Shape;1615;p66"/>
            <p:cNvSpPr/>
            <p:nvPr/>
          </p:nvSpPr>
          <p:spPr>
            <a:xfrm>
              <a:off x="8432868" y="1444163"/>
              <a:ext cx="221441" cy="270465"/>
            </a:xfrm>
            <a:custGeom>
              <a:rect b="b" l="l" r="r" t="t"/>
              <a:pathLst>
                <a:path extrusionOk="0" h="9456" w="7742">
                  <a:moveTo>
                    <a:pt x="1" y="1"/>
                  </a:moveTo>
                  <a:lnTo>
                    <a:pt x="580" y="9456"/>
                  </a:lnTo>
                  <a:lnTo>
                    <a:pt x="7741" y="9456"/>
                  </a:lnTo>
                  <a:lnTo>
                    <a:pt x="7741" y="464"/>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6"/>
            <p:cNvSpPr/>
            <p:nvPr/>
          </p:nvSpPr>
          <p:spPr>
            <a:xfrm>
              <a:off x="8245271" y="1444163"/>
              <a:ext cx="204193" cy="270465"/>
            </a:xfrm>
            <a:custGeom>
              <a:rect b="b" l="l" r="r" t="t"/>
              <a:pathLst>
                <a:path extrusionOk="0" h="9456" w="7139">
                  <a:moveTo>
                    <a:pt x="7139" y="1"/>
                  </a:moveTo>
                  <a:lnTo>
                    <a:pt x="1" y="464"/>
                  </a:lnTo>
                  <a:lnTo>
                    <a:pt x="1" y="9456"/>
                  </a:lnTo>
                  <a:lnTo>
                    <a:pt x="7139" y="9456"/>
                  </a:lnTo>
                  <a:lnTo>
                    <a:pt x="713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6"/>
            <p:cNvSpPr/>
            <p:nvPr/>
          </p:nvSpPr>
          <p:spPr>
            <a:xfrm>
              <a:off x="8432868" y="1357987"/>
              <a:ext cx="221441" cy="99479"/>
            </a:xfrm>
            <a:custGeom>
              <a:rect b="b" l="l" r="r" t="t"/>
              <a:pathLst>
                <a:path extrusionOk="0" h="3478" w="7742">
                  <a:moveTo>
                    <a:pt x="580" y="1"/>
                  </a:moveTo>
                  <a:lnTo>
                    <a:pt x="1" y="1739"/>
                  </a:lnTo>
                  <a:lnTo>
                    <a:pt x="580" y="3477"/>
                  </a:lnTo>
                  <a:lnTo>
                    <a:pt x="7741" y="3477"/>
                  </a:lnTo>
                  <a:lnTo>
                    <a:pt x="7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6"/>
            <p:cNvSpPr/>
            <p:nvPr/>
          </p:nvSpPr>
          <p:spPr>
            <a:xfrm>
              <a:off x="8245271" y="1357987"/>
              <a:ext cx="204193" cy="99479"/>
            </a:xfrm>
            <a:custGeom>
              <a:rect b="b" l="l" r="r" t="t"/>
              <a:pathLst>
                <a:path extrusionOk="0" h="3478" w="7139">
                  <a:moveTo>
                    <a:pt x="1" y="1"/>
                  </a:moveTo>
                  <a:lnTo>
                    <a:pt x="1" y="3477"/>
                  </a:lnTo>
                  <a:lnTo>
                    <a:pt x="7139" y="3477"/>
                  </a:lnTo>
                  <a:lnTo>
                    <a:pt x="713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6"/>
            <p:cNvSpPr/>
            <p:nvPr/>
          </p:nvSpPr>
          <p:spPr>
            <a:xfrm>
              <a:off x="8283740" y="1397114"/>
              <a:ext cx="25199" cy="21881"/>
            </a:xfrm>
            <a:custGeom>
              <a:rect b="b" l="l" r="r" t="t"/>
              <a:pathLst>
                <a:path extrusionOk="0" h="765" w="881">
                  <a:moveTo>
                    <a:pt x="0" y="0"/>
                  </a:moveTo>
                  <a:lnTo>
                    <a:pt x="0" y="765"/>
                  </a:lnTo>
                  <a:lnTo>
                    <a:pt x="881" y="765"/>
                  </a:lnTo>
                  <a:lnTo>
                    <a:pt x="88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6"/>
            <p:cNvSpPr/>
            <p:nvPr/>
          </p:nvSpPr>
          <p:spPr>
            <a:xfrm>
              <a:off x="8333450" y="1397114"/>
              <a:ext cx="27859" cy="21881"/>
            </a:xfrm>
            <a:custGeom>
              <a:rect b="b" l="l" r="r" t="t"/>
              <a:pathLst>
                <a:path extrusionOk="0" h="765" w="974">
                  <a:moveTo>
                    <a:pt x="0" y="0"/>
                  </a:moveTo>
                  <a:lnTo>
                    <a:pt x="0" y="765"/>
                  </a:lnTo>
                  <a:lnTo>
                    <a:pt x="974" y="765"/>
                  </a:lnTo>
                  <a:lnTo>
                    <a:pt x="9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6"/>
            <p:cNvSpPr/>
            <p:nvPr/>
          </p:nvSpPr>
          <p:spPr>
            <a:xfrm>
              <a:off x="8385819" y="1397114"/>
              <a:ext cx="25199" cy="21881"/>
            </a:xfrm>
            <a:custGeom>
              <a:rect b="b" l="l" r="r" t="t"/>
              <a:pathLst>
                <a:path extrusionOk="0" h="765" w="881">
                  <a:moveTo>
                    <a:pt x="0" y="0"/>
                  </a:moveTo>
                  <a:lnTo>
                    <a:pt x="0" y="765"/>
                  </a:lnTo>
                  <a:lnTo>
                    <a:pt x="881" y="765"/>
                  </a:lnTo>
                  <a:lnTo>
                    <a:pt x="88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6"/>
            <p:cNvSpPr/>
            <p:nvPr/>
          </p:nvSpPr>
          <p:spPr>
            <a:xfrm>
              <a:off x="8333450" y="1510462"/>
              <a:ext cx="77570" cy="151822"/>
            </a:xfrm>
            <a:custGeom>
              <a:rect b="b" l="l" r="r" t="t"/>
              <a:pathLst>
                <a:path extrusionOk="0" h="5308" w="2712">
                  <a:moveTo>
                    <a:pt x="2040" y="0"/>
                  </a:moveTo>
                  <a:lnTo>
                    <a:pt x="0" y="2688"/>
                  </a:lnTo>
                  <a:lnTo>
                    <a:pt x="2040" y="5307"/>
                  </a:lnTo>
                  <a:lnTo>
                    <a:pt x="2712" y="4728"/>
                  </a:lnTo>
                  <a:lnTo>
                    <a:pt x="1066" y="2688"/>
                  </a:lnTo>
                  <a:lnTo>
                    <a:pt x="2712" y="579"/>
                  </a:lnTo>
                  <a:lnTo>
                    <a:pt x="204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6"/>
            <p:cNvSpPr/>
            <p:nvPr/>
          </p:nvSpPr>
          <p:spPr>
            <a:xfrm>
              <a:off x="8488555" y="1510462"/>
              <a:ext cx="76912" cy="151822"/>
            </a:xfrm>
            <a:custGeom>
              <a:rect b="b" l="l" r="r" t="t"/>
              <a:pathLst>
                <a:path extrusionOk="0" h="5308" w="2689">
                  <a:moveTo>
                    <a:pt x="672" y="0"/>
                  </a:moveTo>
                  <a:lnTo>
                    <a:pt x="0" y="579"/>
                  </a:lnTo>
                  <a:lnTo>
                    <a:pt x="1623" y="2688"/>
                  </a:lnTo>
                  <a:lnTo>
                    <a:pt x="0" y="4728"/>
                  </a:lnTo>
                  <a:lnTo>
                    <a:pt x="672" y="5307"/>
                  </a:lnTo>
                  <a:lnTo>
                    <a:pt x="2689" y="2688"/>
                  </a:lnTo>
                  <a:lnTo>
                    <a:pt x="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6"/>
            <p:cNvSpPr/>
            <p:nvPr/>
          </p:nvSpPr>
          <p:spPr>
            <a:xfrm>
              <a:off x="8438846" y="1510462"/>
              <a:ext cx="21881" cy="151822"/>
            </a:xfrm>
            <a:custGeom>
              <a:rect b="b" l="l" r="r" t="t"/>
              <a:pathLst>
                <a:path extrusionOk="0" h="5308" w="765">
                  <a:moveTo>
                    <a:pt x="0" y="0"/>
                  </a:moveTo>
                  <a:lnTo>
                    <a:pt x="0" y="5307"/>
                  </a:lnTo>
                  <a:lnTo>
                    <a:pt x="765" y="5307"/>
                  </a:lnTo>
                  <a:lnTo>
                    <a:pt x="7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5" name="Google Shape;1625;p66"/>
          <p:cNvGrpSpPr/>
          <p:nvPr/>
        </p:nvGrpSpPr>
        <p:grpSpPr>
          <a:xfrm>
            <a:off x="1130288" y="1832203"/>
            <a:ext cx="408999" cy="350681"/>
            <a:chOff x="3159447" y="1439568"/>
            <a:chExt cx="385957" cy="330924"/>
          </a:xfrm>
        </p:grpSpPr>
        <p:sp>
          <p:nvSpPr>
            <p:cNvPr id="1626" name="Google Shape;1626;p66"/>
            <p:cNvSpPr/>
            <p:nvPr/>
          </p:nvSpPr>
          <p:spPr>
            <a:xfrm>
              <a:off x="3336474" y="1439568"/>
              <a:ext cx="208930" cy="221453"/>
            </a:xfrm>
            <a:custGeom>
              <a:rect b="b" l="l" r="r" t="t"/>
              <a:pathLst>
                <a:path extrusionOk="0" h="8205" w="7741">
                  <a:moveTo>
                    <a:pt x="579" y="1"/>
                  </a:moveTo>
                  <a:lnTo>
                    <a:pt x="0" y="8205"/>
                  </a:lnTo>
                  <a:lnTo>
                    <a:pt x="7741" y="7718"/>
                  </a:lnTo>
                  <a:lnTo>
                    <a:pt x="77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6"/>
            <p:cNvSpPr/>
            <p:nvPr/>
          </p:nvSpPr>
          <p:spPr>
            <a:xfrm>
              <a:off x="3159447" y="1439568"/>
              <a:ext cx="192682" cy="221453"/>
            </a:xfrm>
            <a:custGeom>
              <a:rect b="b" l="l" r="r" t="t"/>
              <a:pathLst>
                <a:path extrusionOk="0" h="8205" w="7139">
                  <a:moveTo>
                    <a:pt x="1" y="1"/>
                  </a:moveTo>
                  <a:lnTo>
                    <a:pt x="1" y="7718"/>
                  </a:lnTo>
                  <a:lnTo>
                    <a:pt x="7138" y="8205"/>
                  </a:lnTo>
                  <a:lnTo>
                    <a:pt x="71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6"/>
            <p:cNvSpPr/>
            <p:nvPr/>
          </p:nvSpPr>
          <p:spPr>
            <a:xfrm>
              <a:off x="3336474" y="1694785"/>
              <a:ext cx="78190" cy="62563"/>
            </a:xfrm>
            <a:custGeom>
              <a:rect b="b" l="l" r="r" t="t"/>
              <a:pathLst>
                <a:path extrusionOk="0" h="2318" w="2897">
                  <a:moveTo>
                    <a:pt x="0" y="0"/>
                  </a:moveTo>
                  <a:lnTo>
                    <a:pt x="579" y="2318"/>
                  </a:lnTo>
                  <a:lnTo>
                    <a:pt x="2897" y="2318"/>
                  </a:lnTo>
                  <a:lnTo>
                    <a:pt x="2897" y="579"/>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6"/>
            <p:cNvSpPr/>
            <p:nvPr/>
          </p:nvSpPr>
          <p:spPr>
            <a:xfrm>
              <a:off x="3289538" y="1694785"/>
              <a:ext cx="62590" cy="62563"/>
            </a:xfrm>
            <a:custGeom>
              <a:rect b="b" l="l" r="r" t="t"/>
              <a:pathLst>
                <a:path extrusionOk="0" h="2318" w="2319">
                  <a:moveTo>
                    <a:pt x="2318" y="0"/>
                  </a:moveTo>
                  <a:lnTo>
                    <a:pt x="1" y="579"/>
                  </a:lnTo>
                  <a:lnTo>
                    <a:pt x="1" y="2318"/>
                  </a:lnTo>
                  <a:lnTo>
                    <a:pt x="2318" y="2318"/>
                  </a:lnTo>
                  <a:lnTo>
                    <a:pt x="23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6"/>
            <p:cNvSpPr/>
            <p:nvPr/>
          </p:nvSpPr>
          <p:spPr>
            <a:xfrm>
              <a:off x="3344598" y="1746687"/>
              <a:ext cx="106988" cy="23805"/>
            </a:xfrm>
            <a:custGeom>
              <a:rect b="b" l="l" r="r" t="t"/>
              <a:pathLst>
                <a:path extrusionOk="0" h="882" w="3964">
                  <a:moveTo>
                    <a:pt x="278" y="1"/>
                  </a:moveTo>
                  <a:lnTo>
                    <a:pt x="0" y="395"/>
                  </a:lnTo>
                  <a:lnTo>
                    <a:pt x="278" y="881"/>
                  </a:lnTo>
                  <a:lnTo>
                    <a:pt x="3963" y="881"/>
                  </a:lnTo>
                  <a:lnTo>
                    <a:pt x="39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6"/>
            <p:cNvSpPr/>
            <p:nvPr/>
          </p:nvSpPr>
          <p:spPr>
            <a:xfrm>
              <a:off x="3253264" y="1746687"/>
              <a:ext cx="98864" cy="23805"/>
            </a:xfrm>
            <a:custGeom>
              <a:rect b="b" l="l" r="r" t="t"/>
              <a:pathLst>
                <a:path extrusionOk="0" h="882" w="3663">
                  <a:moveTo>
                    <a:pt x="1" y="1"/>
                  </a:moveTo>
                  <a:lnTo>
                    <a:pt x="1" y="881"/>
                  </a:lnTo>
                  <a:lnTo>
                    <a:pt x="3662" y="881"/>
                  </a:lnTo>
                  <a:lnTo>
                    <a:pt x="366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6"/>
            <p:cNvSpPr/>
            <p:nvPr/>
          </p:nvSpPr>
          <p:spPr>
            <a:xfrm>
              <a:off x="3336474" y="1647850"/>
              <a:ext cx="208930" cy="62590"/>
            </a:xfrm>
            <a:custGeom>
              <a:rect b="b" l="l" r="r" t="t"/>
              <a:pathLst>
                <a:path extrusionOk="0" h="2319" w="7741">
                  <a:moveTo>
                    <a:pt x="579" y="1"/>
                  </a:moveTo>
                  <a:lnTo>
                    <a:pt x="0" y="1160"/>
                  </a:lnTo>
                  <a:lnTo>
                    <a:pt x="579" y="2318"/>
                  </a:lnTo>
                  <a:lnTo>
                    <a:pt x="7741" y="2318"/>
                  </a:lnTo>
                  <a:lnTo>
                    <a:pt x="7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6"/>
            <p:cNvSpPr/>
            <p:nvPr/>
          </p:nvSpPr>
          <p:spPr>
            <a:xfrm>
              <a:off x="3159447" y="1647850"/>
              <a:ext cx="192682" cy="62590"/>
            </a:xfrm>
            <a:custGeom>
              <a:rect b="b" l="l" r="r" t="t"/>
              <a:pathLst>
                <a:path extrusionOk="0" h="2319" w="7139">
                  <a:moveTo>
                    <a:pt x="1" y="1"/>
                  </a:moveTo>
                  <a:lnTo>
                    <a:pt x="1" y="2318"/>
                  </a:lnTo>
                  <a:lnTo>
                    <a:pt x="7138" y="2318"/>
                  </a:lnTo>
                  <a:lnTo>
                    <a:pt x="71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6"/>
            <p:cNvSpPr/>
            <p:nvPr/>
          </p:nvSpPr>
          <p:spPr>
            <a:xfrm>
              <a:off x="3365245" y="1533385"/>
              <a:ext cx="143263" cy="23184"/>
            </a:xfrm>
            <a:custGeom>
              <a:rect b="b" l="l" r="r" t="t"/>
              <a:pathLst>
                <a:path extrusionOk="0" h="859" w="5308">
                  <a:moveTo>
                    <a:pt x="0" y="1"/>
                  </a:moveTo>
                  <a:lnTo>
                    <a:pt x="0" y="858"/>
                  </a:lnTo>
                  <a:lnTo>
                    <a:pt x="5307" y="858"/>
                  </a:lnTo>
                  <a:lnTo>
                    <a:pt x="53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6"/>
            <p:cNvSpPr/>
            <p:nvPr/>
          </p:nvSpPr>
          <p:spPr>
            <a:xfrm>
              <a:off x="3195721" y="1533385"/>
              <a:ext cx="143263" cy="23184"/>
            </a:xfrm>
            <a:custGeom>
              <a:rect b="b" l="l" r="r" t="t"/>
              <a:pathLst>
                <a:path extrusionOk="0" h="859" w="5308">
                  <a:moveTo>
                    <a:pt x="1" y="1"/>
                  </a:moveTo>
                  <a:lnTo>
                    <a:pt x="1" y="858"/>
                  </a:lnTo>
                  <a:lnTo>
                    <a:pt x="5308" y="858"/>
                  </a:lnTo>
                  <a:lnTo>
                    <a:pt x="530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6"/>
            <p:cNvSpPr/>
            <p:nvPr/>
          </p:nvSpPr>
          <p:spPr>
            <a:xfrm>
              <a:off x="3195721" y="1486476"/>
              <a:ext cx="46936" cy="23184"/>
            </a:xfrm>
            <a:custGeom>
              <a:rect b="b" l="l" r="r" t="t"/>
              <a:pathLst>
                <a:path extrusionOk="0" h="859" w="1739">
                  <a:moveTo>
                    <a:pt x="1" y="1"/>
                  </a:moveTo>
                  <a:lnTo>
                    <a:pt x="1" y="858"/>
                  </a:lnTo>
                  <a:lnTo>
                    <a:pt x="1739" y="858"/>
                  </a:lnTo>
                  <a:lnTo>
                    <a:pt x="1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6"/>
            <p:cNvSpPr/>
            <p:nvPr/>
          </p:nvSpPr>
          <p:spPr>
            <a:xfrm>
              <a:off x="3461573" y="1486476"/>
              <a:ext cx="46936" cy="23184"/>
            </a:xfrm>
            <a:custGeom>
              <a:rect b="b" l="l" r="r" t="t"/>
              <a:pathLst>
                <a:path extrusionOk="0" h="859" w="1739">
                  <a:moveTo>
                    <a:pt x="0" y="1"/>
                  </a:moveTo>
                  <a:lnTo>
                    <a:pt x="0" y="858"/>
                  </a:lnTo>
                  <a:lnTo>
                    <a:pt x="1738" y="858"/>
                  </a:lnTo>
                  <a:lnTo>
                    <a:pt x="1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6"/>
            <p:cNvSpPr/>
            <p:nvPr/>
          </p:nvSpPr>
          <p:spPr>
            <a:xfrm>
              <a:off x="3195721" y="1582804"/>
              <a:ext cx="46936" cy="20674"/>
            </a:xfrm>
            <a:custGeom>
              <a:rect b="b" l="l" r="r" t="t"/>
              <a:pathLst>
                <a:path extrusionOk="0" h="766" w="1739">
                  <a:moveTo>
                    <a:pt x="1" y="1"/>
                  </a:moveTo>
                  <a:lnTo>
                    <a:pt x="1" y="765"/>
                  </a:lnTo>
                  <a:lnTo>
                    <a:pt x="1739" y="765"/>
                  </a:lnTo>
                  <a:lnTo>
                    <a:pt x="173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3461573" y="1582804"/>
              <a:ext cx="46936" cy="20674"/>
            </a:xfrm>
            <a:custGeom>
              <a:rect b="b" l="l" r="r" t="t"/>
              <a:pathLst>
                <a:path extrusionOk="0" h="766" w="1739">
                  <a:moveTo>
                    <a:pt x="0" y="1"/>
                  </a:moveTo>
                  <a:lnTo>
                    <a:pt x="0" y="765"/>
                  </a:lnTo>
                  <a:lnTo>
                    <a:pt x="1738" y="765"/>
                  </a:lnTo>
                  <a:lnTo>
                    <a:pt x="17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3344598" y="1486476"/>
              <a:ext cx="91334" cy="23184"/>
            </a:xfrm>
            <a:custGeom>
              <a:rect b="b" l="l" r="r" t="t"/>
              <a:pathLst>
                <a:path extrusionOk="0" h="859" w="3384">
                  <a:moveTo>
                    <a:pt x="278" y="1"/>
                  </a:moveTo>
                  <a:lnTo>
                    <a:pt x="0" y="372"/>
                  </a:lnTo>
                  <a:lnTo>
                    <a:pt x="278" y="858"/>
                  </a:lnTo>
                  <a:lnTo>
                    <a:pt x="3384" y="858"/>
                  </a:lnTo>
                  <a:lnTo>
                    <a:pt x="33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3344598" y="1582804"/>
              <a:ext cx="91334" cy="20674"/>
            </a:xfrm>
            <a:custGeom>
              <a:rect b="b" l="l" r="r" t="t"/>
              <a:pathLst>
                <a:path extrusionOk="0" h="766" w="3384">
                  <a:moveTo>
                    <a:pt x="278" y="1"/>
                  </a:moveTo>
                  <a:lnTo>
                    <a:pt x="0" y="372"/>
                  </a:lnTo>
                  <a:lnTo>
                    <a:pt x="278" y="765"/>
                  </a:lnTo>
                  <a:lnTo>
                    <a:pt x="3384" y="765"/>
                  </a:lnTo>
                  <a:lnTo>
                    <a:pt x="338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3268918" y="1486476"/>
              <a:ext cx="83210" cy="23184"/>
            </a:xfrm>
            <a:custGeom>
              <a:rect b="b" l="l" r="r" t="t"/>
              <a:pathLst>
                <a:path extrusionOk="0" h="859" w="3083">
                  <a:moveTo>
                    <a:pt x="0" y="1"/>
                  </a:moveTo>
                  <a:lnTo>
                    <a:pt x="0" y="858"/>
                  </a:lnTo>
                  <a:lnTo>
                    <a:pt x="3082" y="858"/>
                  </a:lnTo>
                  <a:lnTo>
                    <a:pt x="30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3268918" y="1582804"/>
              <a:ext cx="83210" cy="20674"/>
            </a:xfrm>
            <a:custGeom>
              <a:rect b="b" l="l" r="r" t="t"/>
              <a:pathLst>
                <a:path extrusionOk="0" h="766" w="3083">
                  <a:moveTo>
                    <a:pt x="0" y="1"/>
                  </a:moveTo>
                  <a:lnTo>
                    <a:pt x="0" y="765"/>
                  </a:lnTo>
                  <a:lnTo>
                    <a:pt x="3082" y="765"/>
                  </a:lnTo>
                  <a:lnTo>
                    <a:pt x="30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4" name="Google Shape;1644;p66">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8" name="Google Shape;1648;p66"/>
          <p:cNvGrpSpPr/>
          <p:nvPr/>
        </p:nvGrpSpPr>
        <p:grpSpPr>
          <a:xfrm>
            <a:off x="7819199" y="752550"/>
            <a:ext cx="604800" cy="147600"/>
            <a:chOff x="7688649" y="828750"/>
            <a:chExt cx="604800" cy="147600"/>
          </a:xfrm>
        </p:grpSpPr>
        <p:sp>
          <p:nvSpPr>
            <p:cNvPr id="1649" name="Google Shape;1649;p66"/>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6"/>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2" name="Google Shape;1652;p66"/>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653" name="Google Shape;1653;p66"/>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570"/>
                                        </p:tgtEl>
                                        <p:attrNameLst>
                                          <p:attrName>style.visibility</p:attrName>
                                        </p:attrNameLst>
                                      </p:cBhvr>
                                      <p:to>
                                        <p:strVal val="visible"/>
                                      </p:to>
                                    </p:set>
                                    <p:animEffect filter="fade" transition="in">
                                      <p:cBhvr>
                                        <p:cTn dur="1000"/>
                                        <p:tgtEl>
                                          <p:spTgt spid="1570"/>
                                        </p:tgtEl>
                                      </p:cBhvr>
                                    </p:animEffect>
                                  </p:childTnLst>
                                </p:cTn>
                              </p:par>
                              <p:par>
                                <p:cTn fill="hold" nodeType="withEffect" presetClass="entr" presetID="10" presetSubtype="0">
                                  <p:stCondLst>
                                    <p:cond delay="0"/>
                                  </p:stCondLst>
                                  <p:childTnLst>
                                    <p:set>
                                      <p:cBhvr>
                                        <p:cTn dur="1" fill="hold">
                                          <p:stCondLst>
                                            <p:cond delay="0"/>
                                          </p:stCondLst>
                                        </p:cTn>
                                        <p:tgtEl>
                                          <p:spTgt spid="1594"/>
                                        </p:tgtEl>
                                        <p:attrNameLst>
                                          <p:attrName>style.visibility</p:attrName>
                                        </p:attrNameLst>
                                      </p:cBhvr>
                                      <p:to>
                                        <p:strVal val="visible"/>
                                      </p:to>
                                    </p:set>
                                    <p:animEffect filter="fade" transition="in">
                                      <p:cBhvr>
                                        <p:cTn dur="1000"/>
                                        <p:tgtEl>
                                          <p:spTgt spid="1594"/>
                                        </p:tgtEl>
                                      </p:cBhvr>
                                    </p:animEffect>
                                  </p:childTnLst>
                                </p:cTn>
                              </p:par>
                              <p:par>
                                <p:cTn fill="hold" nodeType="withEffect" presetClass="entr" presetID="10" presetSubtype="0">
                                  <p:stCondLst>
                                    <p:cond delay="0"/>
                                  </p:stCondLst>
                                  <p:childTnLst>
                                    <p:set>
                                      <p:cBhvr>
                                        <p:cTn dur="1" fill="hold">
                                          <p:stCondLst>
                                            <p:cond delay="0"/>
                                          </p:stCondLst>
                                        </p:cTn>
                                        <p:tgtEl>
                                          <p:spTgt spid="1595"/>
                                        </p:tgtEl>
                                        <p:attrNameLst>
                                          <p:attrName>style.visibility</p:attrName>
                                        </p:attrNameLst>
                                      </p:cBhvr>
                                      <p:to>
                                        <p:strVal val="visible"/>
                                      </p:to>
                                    </p:set>
                                    <p:animEffect filter="fade" transition="in">
                                      <p:cBhvr>
                                        <p:cTn dur="1000"/>
                                        <p:tgtEl>
                                          <p:spTgt spid="1595"/>
                                        </p:tgtEl>
                                      </p:cBhvr>
                                    </p:animEffect>
                                  </p:childTnLst>
                                </p:cTn>
                              </p:par>
                              <p:par>
                                <p:cTn fill="hold" nodeType="withEffect" presetClass="entr" presetID="10" presetSubtype="0">
                                  <p:stCondLst>
                                    <p:cond delay="0"/>
                                  </p:stCondLst>
                                  <p:childTnLst>
                                    <p:set>
                                      <p:cBhvr>
                                        <p:cTn dur="1" fill="hold">
                                          <p:stCondLst>
                                            <p:cond delay="0"/>
                                          </p:stCondLst>
                                        </p:cTn>
                                        <p:tgtEl>
                                          <p:spTgt spid="1625"/>
                                        </p:tgtEl>
                                        <p:attrNameLst>
                                          <p:attrName>style.visibility</p:attrName>
                                        </p:attrNameLst>
                                      </p:cBhvr>
                                      <p:to>
                                        <p:strVal val="visible"/>
                                      </p:to>
                                    </p:set>
                                    <p:animEffect filter="fade" transition="in">
                                      <p:cBhvr>
                                        <p:cTn dur="1000"/>
                                        <p:tgtEl>
                                          <p:spTgt spid="162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73"/>
                                        </p:tgtEl>
                                        <p:attrNameLst>
                                          <p:attrName>style.visibility</p:attrName>
                                        </p:attrNameLst>
                                      </p:cBhvr>
                                      <p:to>
                                        <p:strVal val="visible"/>
                                      </p:to>
                                    </p:set>
                                    <p:animEffect filter="fade" transition="in">
                                      <p:cBhvr>
                                        <p:cTn dur="1000"/>
                                        <p:tgtEl>
                                          <p:spTgt spid="1573"/>
                                        </p:tgtEl>
                                      </p:cBhvr>
                                    </p:animEffect>
                                  </p:childTnLst>
                                </p:cTn>
                              </p:par>
                              <p:par>
                                <p:cTn fill="hold" nodeType="withEffect" presetClass="entr" presetID="10" presetSubtype="0">
                                  <p:stCondLst>
                                    <p:cond delay="0"/>
                                  </p:stCondLst>
                                  <p:childTnLst>
                                    <p:set>
                                      <p:cBhvr>
                                        <p:cTn dur="1" fill="hold">
                                          <p:stCondLst>
                                            <p:cond delay="0"/>
                                          </p:stCondLst>
                                        </p:cTn>
                                        <p:tgtEl>
                                          <p:spTgt spid="1596"/>
                                        </p:tgtEl>
                                        <p:attrNameLst>
                                          <p:attrName>style.visibility</p:attrName>
                                        </p:attrNameLst>
                                      </p:cBhvr>
                                      <p:to>
                                        <p:strVal val="visible"/>
                                      </p:to>
                                    </p:set>
                                    <p:animEffect filter="fade" transition="in">
                                      <p:cBhvr>
                                        <p:cTn dur="1000"/>
                                        <p:tgtEl>
                                          <p:spTgt spid="1596"/>
                                        </p:tgtEl>
                                      </p:cBhvr>
                                    </p:animEffect>
                                  </p:childTnLst>
                                </p:cTn>
                              </p:par>
                              <p:par>
                                <p:cTn fill="hold" nodeType="withEffect" presetClass="entr" presetID="10" presetSubtype="0">
                                  <p:stCondLst>
                                    <p:cond delay="0"/>
                                  </p:stCondLst>
                                  <p:childTnLst>
                                    <p:set>
                                      <p:cBhvr>
                                        <p:cTn dur="1" fill="hold">
                                          <p:stCondLst>
                                            <p:cond delay="0"/>
                                          </p:stCondLst>
                                        </p:cTn>
                                        <p:tgtEl>
                                          <p:spTgt spid="1597"/>
                                        </p:tgtEl>
                                        <p:attrNameLst>
                                          <p:attrName>style.visibility</p:attrName>
                                        </p:attrNameLst>
                                      </p:cBhvr>
                                      <p:to>
                                        <p:strVal val="visible"/>
                                      </p:to>
                                    </p:set>
                                    <p:animEffect filter="fade" transition="in">
                                      <p:cBhvr>
                                        <p:cTn dur="1000"/>
                                        <p:tgtEl>
                                          <p:spTgt spid="1597"/>
                                        </p:tgtEl>
                                      </p:cBhvr>
                                    </p:animEffect>
                                  </p:childTnLst>
                                </p:cTn>
                              </p:par>
                              <p:par>
                                <p:cTn fill="hold" nodeType="withEffect" presetClass="entr" presetID="10" presetSubtype="0">
                                  <p:stCondLst>
                                    <p:cond delay="0"/>
                                  </p:stCondLst>
                                  <p:childTnLst>
                                    <p:set>
                                      <p:cBhvr>
                                        <p:cTn dur="1" fill="hold">
                                          <p:stCondLst>
                                            <p:cond delay="0"/>
                                          </p:stCondLst>
                                        </p:cTn>
                                        <p:tgtEl>
                                          <p:spTgt spid="1600"/>
                                        </p:tgtEl>
                                        <p:attrNameLst>
                                          <p:attrName>style.visibility</p:attrName>
                                        </p:attrNameLst>
                                      </p:cBhvr>
                                      <p:to>
                                        <p:strVal val="visible"/>
                                      </p:to>
                                    </p:set>
                                    <p:animEffect filter="fade" transition="in">
                                      <p:cBhvr>
                                        <p:cTn dur="1000"/>
                                        <p:tgtEl>
                                          <p:spTgt spid="160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76"/>
                                        </p:tgtEl>
                                        <p:attrNameLst>
                                          <p:attrName>style.visibility</p:attrName>
                                        </p:attrNameLst>
                                      </p:cBhvr>
                                      <p:to>
                                        <p:strVal val="visible"/>
                                      </p:to>
                                    </p:set>
                                    <p:animEffect filter="fade" transition="in">
                                      <p:cBhvr>
                                        <p:cTn dur="1000"/>
                                        <p:tgtEl>
                                          <p:spTgt spid="1576"/>
                                        </p:tgtEl>
                                      </p:cBhvr>
                                    </p:animEffect>
                                  </p:childTnLst>
                                </p:cTn>
                              </p:par>
                              <p:par>
                                <p:cTn fill="hold" nodeType="withEffect" presetClass="entr" presetID="10" presetSubtype="0">
                                  <p:stCondLst>
                                    <p:cond delay="0"/>
                                  </p:stCondLst>
                                  <p:childTnLst>
                                    <p:set>
                                      <p:cBhvr>
                                        <p:cTn dur="1" fill="hold">
                                          <p:stCondLst>
                                            <p:cond delay="0"/>
                                          </p:stCondLst>
                                        </p:cTn>
                                        <p:tgtEl>
                                          <p:spTgt spid="1598"/>
                                        </p:tgtEl>
                                        <p:attrNameLst>
                                          <p:attrName>style.visibility</p:attrName>
                                        </p:attrNameLst>
                                      </p:cBhvr>
                                      <p:to>
                                        <p:strVal val="visible"/>
                                      </p:to>
                                    </p:set>
                                    <p:animEffect filter="fade" transition="in">
                                      <p:cBhvr>
                                        <p:cTn dur="1000"/>
                                        <p:tgtEl>
                                          <p:spTgt spid="1598"/>
                                        </p:tgtEl>
                                      </p:cBhvr>
                                    </p:animEffect>
                                  </p:childTnLst>
                                </p:cTn>
                              </p:par>
                              <p:par>
                                <p:cTn fill="hold" nodeType="withEffect" presetClass="entr" presetID="10" presetSubtype="0">
                                  <p:stCondLst>
                                    <p:cond delay="0"/>
                                  </p:stCondLst>
                                  <p:childTnLst>
                                    <p:set>
                                      <p:cBhvr>
                                        <p:cTn dur="1" fill="hold">
                                          <p:stCondLst>
                                            <p:cond delay="0"/>
                                          </p:stCondLst>
                                        </p:cTn>
                                        <p:tgtEl>
                                          <p:spTgt spid="1599"/>
                                        </p:tgtEl>
                                        <p:attrNameLst>
                                          <p:attrName>style.visibility</p:attrName>
                                        </p:attrNameLst>
                                      </p:cBhvr>
                                      <p:to>
                                        <p:strVal val="visible"/>
                                      </p:to>
                                    </p:set>
                                    <p:animEffect filter="fade" transition="in">
                                      <p:cBhvr>
                                        <p:cTn dur="1000"/>
                                        <p:tgtEl>
                                          <p:spTgt spid="1599"/>
                                        </p:tgtEl>
                                      </p:cBhvr>
                                    </p:animEffect>
                                  </p:childTnLst>
                                </p:cTn>
                              </p:par>
                              <p:par>
                                <p:cTn fill="hold" nodeType="withEffect" presetClass="entr" presetID="10" presetSubtype="0">
                                  <p:stCondLst>
                                    <p:cond delay="0"/>
                                  </p:stCondLst>
                                  <p:childTnLst>
                                    <p:set>
                                      <p:cBhvr>
                                        <p:cTn dur="1" fill="hold">
                                          <p:stCondLst>
                                            <p:cond delay="0"/>
                                          </p:stCondLst>
                                        </p:cTn>
                                        <p:tgtEl>
                                          <p:spTgt spid="1614"/>
                                        </p:tgtEl>
                                        <p:attrNameLst>
                                          <p:attrName>style.visibility</p:attrName>
                                        </p:attrNameLst>
                                      </p:cBhvr>
                                      <p:to>
                                        <p:strVal val="visible"/>
                                      </p:to>
                                    </p:set>
                                    <p:animEffect filter="fade" transition="in">
                                      <p:cBhvr>
                                        <p:cTn dur="1000"/>
                                        <p:tgtEl>
                                          <p:spTgt spid="161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sp>
        <p:nvSpPr>
          <p:cNvPr id="1658" name="Google Shape;1658;p67"/>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/CONCEPT TESTING &amp; ANALYSIS</a:t>
            </a:r>
            <a:endParaRPr/>
          </a:p>
        </p:txBody>
      </p:sp>
      <p:grpSp>
        <p:nvGrpSpPr>
          <p:cNvPr id="1659" name="Google Shape;1659;p67"/>
          <p:cNvGrpSpPr/>
          <p:nvPr/>
        </p:nvGrpSpPr>
        <p:grpSpPr>
          <a:xfrm>
            <a:off x="299286" y="189025"/>
            <a:ext cx="133205" cy="119344"/>
            <a:chOff x="222150" y="185025"/>
            <a:chExt cx="170100" cy="152400"/>
          </a:xfrm>
        </p:grpSpPr>
        <p:cxnSp>
          <p:nvCxnSpPr>
            <p:cNvPr id="1660" name="Google Shape;1660;p67"/>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61" name="Google Shape;1661;p67"/>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62" name="Google Shape;1662;p67"/>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663" name="Google Shape;1663;p67"/>
          <p:cNvGrpSpPr/>
          <p:nvPr/>
        </p:nvGrpSpPr>
        <p:grpSpPr>
          <a:xfrm>
            <a:off x="286625" y="3999999"/>
            <a:ext cx="145867" cy="958251"/>
            <a:chOff x="286625" y="3923799"/>
            <a:chExt cx="145867" cy="958251"/>
          </a:xfrm>
        </p:grpSpPr>
        <p:sp>
          <p:nvSpPr>
            <p:cNvPr id="1664" name="Google Shape;1664;p67"/>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5" name="Google Shape;1665;p67"/>
            <p:cNvGrpSpPr/>
            <p:nvPr/>
          </p:nvGrpSpPr>
          <p:grpSpPr>
            <a:xfrm>
              <a:off x="298112" y="4342643"/>
              <a:ext cx="110182" cy="126862"/>
              <a:chOff x="281100" y="2027800"/>
              <a:chExt cx="140700" cy="162000"/>
            </a:xfrm>
          </p:grpSpPr>
          <p:sp>
            <p:nvSpPr>
              <p:cNvPr id="1666" name="Google Shape;1666;p67"/>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7" name="Google Shape;1667;p67"/>
              <p:cNvGrpSpPr/>
              <p:nvPr/>
            </p:nvGrpSpPr>
            <p:grpSpPr>
              <a:xfrm>
                <a:off x="308875" y="2088450"/>
                <a:ext cx="85200" cy="40700"/>
                <a:chOff x="308875" y="2087000"/>
                <a:chExt cx="85200" cy="40700"/>
              </a:xfrm>
            </p:grpSpPr>
            <p:cxnSp>
              <p:nvCxnSpPr>
                <p:cNvPr id="1668" name="Google Shape;1668;p67"/>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669" name="Google Shape;1669;p67"/>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670" name="Google Shape;1670;p67"/>
            <p:cNvGrpSpPr/>
            <p:nvPr/>
          </p:nvGrpSpPr>
          <p:grpSpPr>
            <a:xfrm>
              <a:off x="286625" y="3923799"/>
              <a:ext cx="133200" cy="133200"/>
              <a:chOff x="286625" y="3648899"/>
              <a:chExt cx="133200" cy="133200"/>
            </a:xfrm>
          </p:grpSpPr>
          <p:sp>
            <p:nvSpPr>
              <p:cNvPr id="1671" name="Google Shape;1671;p67"/>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7"/>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73" name="Google Shape;1673;p67">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7" name="Google Shape;1677;p67"/>
          <p:cNvGrpSpPr/>
          <p:nvPr/>
        </p:nvGrpSpPr>
        <p:grpSpPr>
          <a:xfrm>
            <a:off x="7819199" y="752550"/>
            <a:ext cx="604800" cy="147600"/>
            <a:chOff x="7688649" y="828750"/>
            <a:chExt cx="604800" cy="147600"/>
          </a:xfrm>
        </p:grpSpPr>
        <p:sp>
          <p:nvSpPr>
            <p:cNvPr id="1678" name="Google Shape;1678;p67"/>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7"/>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7"/>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1" name="Google Shape;1681;p67"/>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682" name="Google Shape;1682;p67"/>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1683" name="Google Shape;1683;p67"/>
          <p:cNvPicPr preferRelativeResize="0"/>
          <p:nvPr/>
        </p:nvPicPr>
        <p:blipFill>
          <a:blip r:embed="rId5">
            <a:alphaModFix/>
          </a:blip>
          <a:stretch>
            <a:fillRect/>
          </a:stretch>
        </p:blipFill>
        <p:spPr>
          <a:xfrm>
            <a:off x="1402113" y="1320825"/>
            <a:ext cx="6339775" cy="3147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68"/>
          <p:cNvSpPr txBox="1"/>
          <p:nvPr>
            <p:ph type="title"/>
          </p:nvPr>
        </p:nvSpPr>
        <p:spPr>
          <a:xfrm>
            <a:off x="1208638" y="1277700"/>
            <a:ext cx="3601500" cy="258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/DISCORD BOT</a:t>
            </a:r>
            <a:endParaRPr/>
          </a:p>
          <a:p>
            <a:pPr indent="0" lvl="0" marL="0" rtl="0" algn="l">
              <a:spcBef>
                <a:spcPts val="0"/>
              </a:spcBef>
              <a:spcAft>
                <a:spcPts val="0"/>
              </a:spcAft>
              <a:buNone/>
            </a:pPr>
            <a:r>
              <a:rPr lang="en"/>
              <a:t>FINDER</a:t>
            </a:r>
            <a:endParaRPr/>
          </a:p>
        </p:txBody>
      </p:sp>
      <p:sp>
        <p:nvSpPr>
          <p:cNvPr id="1689" name="Google Shape;1689;p68"/>
          <p:cNvSpPr txBox="1"/>
          <p:nvPr>
            <p:ph idx="1" type="subTitle"/>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1690" name="Google Shape;1690;p68"/>
          <p:cNvGrpSpPr/>
          <p:nvPr/>
        </p:nvGrpSpPr>
        <p:grpSpPr>
          <a:xfrm>
            <a:off x="299286" y="189025"/>
            <a:ext cx="133205" cy="119344"/>
            <a:chOff x="222150" y="185025"/>
            <a:chExt cx="170100" cy="152400"/>
          </a:xfrm>
        </p:grpSpPr>
        <p:cxnSp>
          <p:nvCxnSpPr>
            <p:cNvPr id="1691" name="Google Shape;1691;p68"/>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92" name="Google Shape;1692;p68"/>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93" name="Google Shape;1693;p68"/>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694" name="Google Shape;1694;p68"/>
          <p:cNvGrpSpPr/>
          <p:nvPr/>
        </p:nvGrpSpPr>
        <p:grpSpPr>
          <a:xfrm>
            <a:off x="286625" y="3999999"/>
            <a:ext cx="145867" cy="958251"/>
            <a:chOff x="286625" y="3923799"/>
            <a:chExt cx="145867" cy="958251"/>
          </a:xfrm>
        </p:grpSpPr>
        <p:sp>
          <p:nvSpPr>
            <p:cNvPr id="1695" name="Google Shape;1695;p68"/>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68"/>
            <p:cNvGrpSpPr/>
            <p:nvPr/>
          </p:nvGrpSpPr>
          <p:grpSpPr>
            <a:xfrm>
              <a:off x="298112" y="4342643"/>
              <a:ext cx="110182" cy="126862"/>
              <a:chOff x="281100" y="2027800"/>
              <a:chExt cx="140700" cy="162000"/>
            </a:xfrm>
          </p:grpSpPr>
          <p:sp>
            <p:nvSpPr>
              <p:cNvPr id="1697" name="Google Shape;1697;p68"/>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8" name="Google Shape;1698;p68"/>
              <p:cNvGrpSpPr/>
              <p:nvPr/>
            </p:nvGrpSpPr>
            <p:grpSpPr>
              <a:xfrm>
                <a:off x="308875" y="2088450"/>
                <a:ext cx="85200" cy="40700"/>
                <a:chOff x="308875" y="2087000"/>
                <a:chExt cx="85200" cy="40700"/>
              </a:xfrm>
            </p:grpSpPr>
            <p:cxnSp>
              <p:nvCxnSpPr>
                <p:cNvPr id="1699" name="Google Shape;1699;p68"/>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700" name="Google Shape;1700;p68"/>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701" name="Google Shape;1701;p68"/>
            <p:cNvGrpSpPr/>
            <p:nvPr/>
          </p:nvGrpSpPr>
          <p:grpSpPr>
            <a:xfrm>
              <a:off x="286625" y="3923799"/>
              <a:ext cx="133200" cy="133200"/>
              <a:chOff x="286625" y="3648899"/>
              <a:chExt cx="133200" cy="133200"/>
            </a:xfrm>
          </p:grpSpPr>
          <p:sp>
            <p:nvSpPr>
              <p:cNvPr id="1702" name="Google Shape;1702;p68"/>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8"/>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04" name="Google Shape;1704;p68">
            <a:hlinkClick action="ppaction://hlinksldjump" r:id="rId3"/>
          </p:cNvPr>
          <p:cNvSpPr txBox="1"/>
          <p:nvPr>
            <p:ph idx="2" type="subTitle"/>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cxnSp>
        <p:nvCxnSpPr>
          <p:cNvPr id="1705" name="Google Shape;1705;p68"/>
          <p:cNvCxnSpPr/>
          <p:nvPr/>
        </p:nvCxnSpPr>
        <p:spPr>
          <a:xfrm>
            <a:off x="6642650" y="4255038"/>
            <a:ext cx="792600" cy="0"/>
          </a:xfrm>
          <a:prstGeom prst="straightConnector1">
            <a:avLst/>
          </a:prstGeom>
          <a:noFill/>
          <a:ln cap="flat" cmpd="sng" w="9525">
            <a:solidFill>
              <a:schemeClr val="dk2"/>
            </a:solidFill>
            <a:prstDash val="solid"/>
            <a:round/>
            <a:headEnd len="med" w="med" type="none"/>
            <a:tailEnd len="med" w="med" type="stealth"/>
          </a:ln>
        </p:spPr>
      </p:cxnSp>
      <p:sp>
        <p:nvSpPr>
          <p:cNvPr id="1706" name="Google Shape;1706;p68">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8">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8">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8">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10" name="Google Shape;1710;p68"/>
          <p:cNvPicPr preferRelativeResize="0"/>
          <p:nvPr/>
        </p:nvPicPr>
        <p:blipFill>
          <a:blip r:embed="rId4">
            <a:alphaModFix/>
          </a:blip>
          <a:stretch>
            <a:fillRect/>
          </a:stretch>
        </p:blipFill>
        <p:spPr>
          <a:xfrm>
            <a:off x="5027223" y="1150025"/>
            <a:ext cx="2843400" cy="28434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88"/>
                                        </p:tgtEl>
                                        <p:attrNameLst>
                                          <p:attrName>style.visibility</p:attrName>
                                        </p:attrNameLst>
                                      </p:cBhvr>
                                      <p:to>
                                        <p:strVal val="visible"/>
                                      </p:to>
                                    </p:set>
                                    <p:animEffect filter="fade" transition="in">
                                      <p:cBhvr>
                                        <p:cTn dur="1000"/>
                                        <p:tgtEl>
                                          <p:spTgt spid="16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grpSp>
        <p:nvGrpSpPr>
          <p:cNvPr id="751" name="Google Shape;751;p51"/>
          <p:cNvGrpSpPr/>
          <p:nvPr/>
        </p:nvGrpSpPr>
        <p:grpSpPr>
          <a:xfrm>
            <a:off x="299286" y="189025"/>
            <a:ext cx="133205" cy="119344"/>
            <a:chOff x="222150" y="185025"/>
            <a:chExt cx="170100" cy="152400"/>
          </a:xfrm>
        </p:grpSpPr>
        <p:cxnSp>
          <p:nvCxnSpPr>
            <p:cNvPr id="752" name="Google Shape;752;p51"/>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53" name="Google Shape;753;p51"/>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54" name="Google Shape;754;p51"/>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755" name="Google Shape;755;p51"/>
          <p:cNvGrpSpPr/>
          <p:nvPr/>
        </p:nvGrpSpPr>
        <p:grpSpPr>
          <a:xfrm>
            <a:off x="286625" y="3999999"/>
            <a:ext cx="145867" cy="958251"/>
            <a:chOff x="286625" y="3923799"/>
            <a:chExt cx="145867" cy="958251"/>
          </a:xfrm>
        </p:grpSpPr>
        <p:sp>
          <p:nvSpPr>
            <p:cNvPr id="756" name="Google Shape;756;p51"/>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51"/>
            <p:cNvGrpSpPr/>
            <p:nvPr/>
          </p:nvGrpSpPr>
          <p:grpSpPr>
            <a:xfrm>
              <a:off x="298112" y="4342643"/>
              <a:ext cx="110182" cy="126862"/>
              <a:chOff x="281100" y="2027800"/>
              <a:chExt cx="140700" cy="162000"/>
            </a:xfrm>
          </p:grpSpPr>
          <p:sp>
            <p:nvSpPr>
              <p:cNvPr id="758" name="Google Shape;758;p51"/>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51"/>
              <p:cNvGrpSpPr/>
              <p:nvPr/>
            </p:nvGrpSpPr>
            <p:grpSpPr>
              <a:xfrm>
                <a:off x="308875" y="2088450"/>
                <a:ext cx="85200" cy="40700"/>
                <a:chOff x="308875" y="2087000"/>
                <a:chExt cx="85200" cy="40700"/>
              </a:xfrm>
            </p:grpSpPr>
            <p:cxnSp>
              <p:nvCxnSpPr>
                <p:cNvPr id="760" name="Google Shape;760;p51"/>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761" name="Google Shape;761;p51"/>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762" name="Google Shape;762;p51"/>
            <p:cNvGrpSpPr/>
            <p:nvPr/>
          </p:nvGrpSpPr>
          <p:grpSpPr>
            <a:xfrm>
              <a:off x="286625" y="3923799"/>
              <a:ext cx="133200" cy="133200"/>
              <a:chOff x="286625" y="3648899"/>
              <a:chExt cx="133200" cy="133200"/>
            </a:xfrm>
          </p:grpSpPr>
          <p:sp>
            <p:nvSpPr>
              <p:cNvPr id="763" name="Google Shape;763;p51"/>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1"/>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65" name="Google Shape;765;p51">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1">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1">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1">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1"/>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770" name="Google Shape;770;p51"/>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771" name="Google Shape;771;p51"/>
          <p:cNvPicPr preferRelativeResize="0"/>
          <p:nvPr/>
        </p:nvPicPr>
        <p:blipFill>
          <a:blip r:embed="rId3">
            <a:alphaModFix/>
          </a:blip>
          <a:stretch>
            <a:fillRect/>
          </a:stretch>
        </p:blipFill>
        <p:spPr>
          <a:xfrm>
            <a:off x="1151863" y="828175"/>
            <a:ext cx="1637974" cy="1781599"/>
          </a:xfrm>
          <a:prstGeom prst="rect">
            <a:avLst/>
          </a:prstGeom>
          <a:noFill/>
          <a:ln>
            <a:noFill/>
          </a:ln>
        </p:spPr>
      </p:pic>
      <p:pic>
        <p:nvPicPr>
          <p:cNvPr id="772" name="Google Shape;772;p51"/>
          <p:cNvPicPr preferRelativeResize="0"/>
          <p:nvPr/>
        </p:nvPicPr>
        <p:blipFill>
          <a:blip r:embed="rId4">
            <a:alphaModFix/>
          </a:blip>
          <a:stretch>
            <a:fillRect/>
          </a:stretch>
        </p:blipFill>
        <p:spPr>
          <a:xfrm>
            <a:off x="2591074" y="1269900"/>
            <a:ext cx="3893450" cy="1540075"/>
          </a:xfrm>
          <a:prstGeom prst="rect">
            <a:avLst/>
          </a:prstGeom>
          <a:noFill/>
          <a:ln>
            <a:noFill/>
          </a:ln>
        </p:spPr>
      </p:pic>
      <p:pic>
        <p:nvPicPr>
          <p:cNvPr id="773" name="Google Shape;773;p51"/>
          <p:cNvPicPr preferRelativeResize="0"/>
          <p:nvPr/>
        </p:nvPicPr>
        <p:blipFill>
          <a:blip r:embed="rId5">
            <a:alphaModFix/>
          </a:blip>
          <a:stretch>
            <a:fillRect/>
          </a:stretch>
        </p:blipFill>
        <p:spPr>
          <a:xfrm>
            <a:off x="991990" y="2696700"/>
            <a:ext cx="1875200" cy="1749100"/>
          </a:xfrm>
          <a:prstGeom prst="rect">
            <a:avLst/>
          </a:prstGeom>
          <a:noFill/>
          <a:ln>
            <a:noFill/>
          </a:ln>
        </p:spPr>
      </p:pic>
      <p:pic>
        <p:nvPicPr>
          <p:cNvPr id="774" name="Google Shape;774;p51"/>
          <p:cNvPicPr preferRelativeResize="0"/>
          <p:nvPr/>
        </p:nvPicPr>
        <p:blipFill>
          <a:blip r:embed="rId6">
            <a:alphaModFix/>
          </a:blip>
          <a:stretch>
            <a:fillRect/>
          </a:stretch>
        </p:blipFill>
        <p:spPr>
          <a:xfrm>
            <a:off x="3273575" y="2725675"/>
            <a:ext cx="2242230" cy="1691149"/>
          </a:xfrm>
          <a:prstGeom prst="rect">
            <a:avLst/>
          </a:prstGeom>
          <a:noFill/>
          <a:ln>
            <a:noFill/>
          </a:ln>
        </p:spPr>
      </p:pic>
      <p:pic>
        <p:nvPicPr>
          <p:cNvPr id="775" name="Google Shape;775;p51"/>
          <p:cNvPicPr preferRelativeResize="0"/>
          <p:nvPr/>
        </p:nvPicPr>
        <p:blipFill>
          <a:blip r:embed="rId7">
            <a:alphaModFix/>
          </a:blip>
          <a:stretch>
            <a:fillRect/>
          </a:stretch>
        </p:blipFill>
        <p:spPr>
          <a:xfrm>
            <a:off x="6225063" y="730300"/>
            <a:ext cx="1318382" cy="1781600"/>
          </a:xfrm>
          <a:prstGeom prst="rect">
            <a:avLst/>
          </a:prstGeom>
          <a:noFill/>
          <a:ln>
            <a:noFill/>
          </a:ln>
        </p:spPr>
      </p:pic>
      <p:pic>
        <p:nvPicPr>
          <p:cNvPr id="776" name="Google Shape;776;p51"/>
          <p:cNvPicPr preferRelativeResize="0"/>
          <p:nvPr/>
        </p:nvPicPr>
        <p:blipFill rotWithShape="1">
          <a:blip r:embed="rId8">
            <a:alphaModFix/>
          </a:blip>
          <a:srcRect b="0" l="0" r="73850" t="0"/>
          <a:stretch/>
        </p:blipFill>
        <p:spPr>
          <a:xfrm>
            <a:off x="6904700" y="2014400"/>
            <a:ext cx="1679198" cy="2344475"/>
          </a:xfrm>
          <a:prstGeom prst="rect">
            <a:avLst/>
          </a:prstGeom>
          <a:noFill/>
          <a:ln>
            <a:noFill/>
          </a:ln>
          <a:effectLst>
            <a:outerShdw blurRad="200025" rotWithShape="0" algn="bl" dir="5400000" dist="19050">
              <a:srgbClr val="FB74C4"/>
            </a:outerShdw>
          </a:effectLst>
        </p:spPr>
      </p:pic>
      <p:sp>
        <p:nvSpPr>
          <p:cNvPr id="777" name="Google Shape;777;p51"/>
          <p:cNvSpPr txBox="1"/>
          <p:nvPr/>
        </p:nvSpPr>
        <p:spPr>
          <a:xfrm>
            <a:off x="5922175" y="2912875"/>
            <a:ext cx="7044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solidFill>
                  <a:srgbClr val="FB74C4"/>
                </a:solidFill>
                <a:latin typeface="Oswald"/>
                <a:ea typeface="Oswald"/>
                <a:cs typeface="Oswald"/>
                <a:sym typeface="Oswald"/>
              </a:rPr>
              <a:t>YOU</a:t>
            </a:r>
            <a:endParaRPr sz="2300">
              <a:solidFill>
                <a:srgbClr val="FB74C4"/>
              </a:solidFill>
              <a:latin typeface="Oswald"/>
              <a:ea typeface="Oswald"/>
              <a:cs typeface="Oswald"/>
              <a:sym typeface="Oswald"/>
            </a:endParaRPr>
          </a:p>
        </p:txBody>
      </p:sp>
      <p:cxnSp>
        <p:nvCxnSpPr>
          <p:cNvPr id="778" name="Google Shape;778;p51"/>
          <p:cNvCxnSpPr>
            <a:stCxn id="777" idx="3"/>
            <a:endCxn id="776" idx="1"/>
          </p:cNvCxnSpPr>
          <p:nvPr/>
        </p:nvCxnSpPr>
        <p:spPr>
          <a:xfrm>
            <a:off x="6626575" y="3112975"/>
            <a:ext cx="278100" cy="73800"/>
          </a:xfrm>
          <a:prstGeom prst="straightConnector1">
            <a:avLst/>
          </a:prstGeom>
          <a:noFill/>
          <a:ln cap="flat" cmpd="sng" w="9525">
            <a:solidFill>
              <a:srgbClr val="FB74C4"/>
            </a:solidFill>
            <a:prstDash val="solid"/>
            <a:round/>
            <a:headEnd len="med" w="med" type="none"/>
            <a:tailEnd len="med" w="med" type="triangl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4" name="Shape 1714"/>
        <p:cNvGrpSpPr/>
        <p:nvPr/>
      </p:nvGrpSpPr>
      <p:grpSpPr>
        <a:xfrm>
          <a:off x="0" y="0"/>
          <a:ext cx="0" cy="0"/>
          <a:chOff x="0" y="0"/>
          <a:chExt cx="0" cy="0"/>
        </a:xfrm>
      </p:grpSpPr>
      <p:grpSp>
        <p:nvGrpSpPr>
          <p:cNvPr id="1715" name="Google Shape;1715;p69"/>
          <p:cNvGrpSpPr/>
          <p:nvPr/>
        </p:nvGrpSpPr>
        <p:grpSpPr>
          <a:xfrm>
            <a:off x="299286" y="189025"/>
            <a:ext cx="133205" cy="119344"/>
            <a:chOff x="222150" y="185025"/>
            <a:chExt cx="170100" cy="152400"/>
          </a:xfrm>
        </p:grpSpPr>
        <p:cxnSp>
          <p:nvCxnSpPr>
            <p:cNvPr id="1716" name="Google Shape;1716;p69"/>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17" name="Google Shape;1717;p69"/>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18" name="Google Shape;1718;p69"/>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719" name="Google Shape;1719;p69"/>
          <p:cNvGrpSpPr/>
          <p:nvPr/>
        </p:nvGrpSpPr>
        <p:grpSpPr>
          <a:xfrm>
            <a:off x="286625" y="3999999"/>
            <a:ext cx="145867" cy="958251"/>
            <a:chOff x="286625" y="3923799"/>
            <a:chExt cx="145867" cy="958251"/>
          </a:xfrm>
        </p:grpSpPr>
        <p:sp>
          <p:nvSpPr>
            <p:cNvPr id="1720" name="Google Shape;1720;p69"/>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 name="Google Shape;1721;p69"/>
            <p:cNvGrpSpPr/>
            <p:nvPr/>
          </p:nvGrpSpPr>
          <p:grpSpPr>
            <a:xfrm>
              <a:off x="298112" y="4342643"/>
              <a:ext cx="110182" cy="126862"/>
              <a:chOff x="281100" y="2027800"/>
              <a:chExt cx="140700" cy="162000"/>
            </a:xfrm>
          </p:grpSpPr>
          <p:sp>
            <p:nvSpPr>
              <p:cNvPr id="1722" name="Google Shape;1722;p69"/>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3" name="Google Shape;1723;p69"/>
              <p:cNvGrpSpPr/>
              <p:nvPr/>
            </p:nvGrpSpPr>
            <p:grpSpPr>
              <a:xfrm>
                <a:off x="308875" y="2088450"/>
                <a:ext cx="85200" cy="40700"/>
                <a:chOff x="308875" y="2087000"/>
                <a:chExt cx="85200" cy="40700"/>
              </a:xfrm>
            </p:grpSpPr>
            <p:cxnSp>
              <p:nvCxnSpPr>
                <p:cNvPr id="1724" name="Google Shape;1724;p69"/>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725" name="Google Shape;1725;p69"/>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726" name="Google Shape;1726;p69"/>
            <p:cNvGrpSpPr/>
            <p:nvPr/>
          </p:nvGrpSpPr>
          <p:grpSpPr>
            <a:xfrm>
              <a:off x="286625" y="3923799"/>
              <a:ext cx="133200" cy="133200"/>
              <a:chOff x="286625" y="3648899"/>
              <a:chExt cx="133200" cy="133200"/>
            </a:xfrm>
          </p:grpSpPr>
          <p:sp>
            <p:nvSpPr>
              <p:cNvPr id="1727" name="Google Shape;1727;p69"/>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9" name="Google Shape;1729;p69"/>
          <p:cNvSpPr txBox="1"/>
          <p:nvPr>
            <p:ph type="title"/>
          </p:nvPr>
        </p:nvSpPr>
        <p:spPr>
          <a:xfrm>
            <a:off x="3855050" y="2041050"/>
            <a:ext cx="3936300" cy="1499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/PROTOTYPE</a:t>
            </a:r>
            <a:endParaRPr/>
          </a:p>
        </p:txBody>
      </p:sp>
      <p:sp>
        <p:nvSpPr>
          <p:cNvPr id="1730" name="Google Shape;1730;p69"/>
          <p:cNvSpPr txBox="1"/>
          <p:nvPr>
            <p:ph idx="2" type="title"/>
          </p:nvPr>
        </p:nvSpPr>
        <p:spPr>
          <a:xfrm>
            <a:off x="6165950" y="1144525"/>
            <a:ext cx="16254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rgbClr val="86F1A7"/>
                </a:solidFill>
              </a:rPr>
              <a:t>/04</a:t>
            </a:r>
            <a:endParaRPr>
              <a:solidFill>
                <a:srgbClr val="86F1A7"/>
              </a:solidFill>
            </a:endParaRPr>
          </a:p>
        </p:txBody>
      </p:sp>
      <p:sp>
        <p:nvSpPr>
          <p:cNvPr id="1731" name="Google Shape;1731;p69">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32" name="Google Shape;1732;p69">
            <a:hlinkClick action="ppaction://hlinkshowjump?jump=nextslide"/>
          </p:cNvPr>
          <p:cNvCxnSpPr/>
          <p:nvPr/>
        </p:nvCxnSpPr>
        <p:spPr>
          <a:xfrm>
            <a:off x="6913450" y="4180488"/>
            <a:ext cx="792600" cy="0"/>
          </a:xfrm>
          <a:prstGeom prst="straightConnector1">
            <a:avLst/>
          </a:prstGeom>
          <a:noFill/>
          <a:ln cap="flat" cmpd="sng" w="9525">
            <a:solidFill>
              <a:schemeClr val="dk2"/>
            </a:solidFill>
            <a:prstDash val="solid"/>
            <a:round/>
            <a:headEnd len="med" w="med" type="none"/>
            <a:tailEnd len="med" w="med" type="stealth"/>
          </a:ln>
        </p:spPr>
      </p:cxnSp>
      <p:grpSp>
        <p:nvGrpSpPr>
          <p:cNvPr id="1733" name="Google Shape;1733;p69"/>
          <p:cNvGrpSpPr/>
          <p:nvPr/>
        </p:nvGrpSpPr>
        <p:grpSpPr>
          <a:xfrm>
            <a:off x="987525" y="1070551"/>
            <a:ext cx="2867518" cy="3002387"/>
            <a:chOff x="5380450" y="1070563"/>
            <a:chExt cx="2867518" cy="3002387"/>
          </a:xfrm>
        </p:grpSpPr>
        <p:sp>
          <p:nvSpPr>
            <p:cNvPr id="1734" name="Google Shape;1734;p69"/>
            <p:cNvSpPr/>
            <p:nvPr/>
          </p:nvSpPr>
          <p:spPr>
            <a:xfrm>
              <a:off x="6164625" y="1344650"/>
              <a:ext cx="1334100" cy="2405100"/>
            </a:xfrm>
            <a:prstGeom prst="roundRect">
              <a:avLst>
                <a:gd fmla="val 0" name="adj"/>
              </a:avLst>
            </a:prstGeom>
            <a:solidFill>
              <a:schemeClr val="accent6"/>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6298575" y="1546875"/>
              <a:ext cx="1066200" cy="4497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6298575" y="2078800"/>
              <a:ext cx="1066200" cy="999900"/>
            </a:xfrm>
            <a:prstGeom prst="roundRect">
              <a:avLst>
                <a:gd fmla="val 7939"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6298575" y="3140800"/>
              <a:ext cx="1066200" cy="4497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6146677" y="1070563"/>
              <a:ext cx="1369987" cy="3002387"/>
            </a:xfrm>
            <a:custGeom>
              <a:rect b="b" l="l" r="r" t="t"/>
              <a:pathLst>
                <a:path extrusionOk="0" h="44988" w="20528">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9" name="Google Shape;1739;p69"/>
            <p:cNvGrpSpPr/>
            <p:nvPr/>
          </p:nvGrpSpPr>
          <p:grpSpPr>
            <a:xfrm>
              <a:off x="5380450" y="1200275"/>
              <a:ext cx="1386600" cy="449700"/>
              <a:chOff x="5270675" y="1411375"/>
              <a:chExt cx="1386600" cy="449700"/>
            </a:xfrm>
          </p:grpSpPr>
          <p:sp>
            <p:nvSpPr>
              <p:cNvPr id="1740" name="Google Shape;1740;p69"/>
              <p:cNvSpPr/>
              <p:nvPr/>
            </p:nvSpPr>
            <p:spPr>
              <a:xfrm>
                <a:off x="5270675" y="1411375"/>
                <a:ext cx="1386600" cy="449700"/>
              </a:xfrm>
              <a:prstGeom prst="roundRect">
                <a:avLst>
                  <a:gd fmla="val 18711" name="adj"/>
                </a:avLst>
              </a:prstGeom>
              <a:gradFill>
                <a:gsLst>
                  <a:gs pos="0">
                    <a:schemeClr val="lt2"/>
                  </a:gs>
                  <a:gs pos="100000">
                    <a:srgbClr val="E57C85"/>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5370729" y="1459698"/>
                <a:ext cx="336576" cy="336718"/>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5433171" y="152054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69"/>
              <p:cNvGrpSpPr/>
              <p:nvPr/>
            </p:nvGrpSpPr>
            <p:grpSpPr>
              <a:xfrm>
                <a:off x="5794626" y="1542600"/>
                <a:ext cx="706512" cy="187247"/>
                <a:chOff x="5784976" y="732725"/>
                <a:chExt cx="706512" cy="187247"/>
              </a:xfrm>
            </p:grpSpPr>
            <p:sp>
              <p:nvSpPr>
                <p:cNvPr id="1744" name="Google Shape;1744;p69"/>
                <p:cNvSpPr/>
                <p:nvPr/>
              </p:nvSpPr>
              <p:spPr>
                <a:xfrm>
                  <a:off x="5784987" y="73272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5784987" y="80595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5784976" y="879172"/>
                  <a:ext cx="4653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7" name="Google Shape;1747;p69"/>
            <p:cNvGrpSpPr/>
            <p:nvPr/>
          </p:nvGrpSpPr>
          <p:grpSpPr>
            <a:xfrm>
              <a:off x="6533820" y="2611181"/>
              <a:ext cx="1714149" cy="744321"/>
              <a:chOff x="6709845" y="3859168"/>
              <a:chExt cx="1714149" cy="744321"/>
            </a:xfrm>
          </p:grpSpPr>
          <p:grpSp>
            <p:nvGrpSpPr>
              <p:cNvPr id="1748" name="Google Shape;1748;p69"/>
              <p:cNvGrpSpPr/>
              <p:nvPr/>
            </p:nvGrpSpPr>
            <p:grpSpPr>
              <a:xfrm>
                <a:off x="6709845" y="3859168"/>
                <a:ext cx="1714149" cy="744321"/>
                <a:chOff x="6709845" y="3859168"/>
                <a:chExt cx="1714149" cy="744321"/>
              </a:xfrm>
            </p:grpSpPr>
            <p:sp>
              <p:nvSpPr>
                <p:cNvPr id="1749" name="Google Shape;1749;p69"/>
                <p:cNvSpPr/>
                <p:nvPr/>
              </p:nvSpPr>
              <p:spPr>
                <a:xfrm>
                  <a:off x="6709845" y="3859168"/>
                  <a:ext cx="1714149" cy="744321"/>
                </a:xfrm>
                <a:custGeom>
                  <a:rect b="b" l="l" r="r" t="t"/>
                  <a:pathLst>
                    <a:path extrusionOk="0" h="13295" w="30618">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6913802" y="4007811"/>
                  <a:ext cx="309765" cy="164260"/>
                </a:xfrm>
                <a:custGeom>
                  <a:rect b="b" l="l" r="r" t="t"/>
                  <a:pathLst>
                    <a:path extrusionOk="0" h="2934" w="5533">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6899134" y="3993367"/>
                  <a:ext cx="193092" cy="193484"/>
                </a:xfrm>
                <a:custGeom>
                  <a:rect b="b" l="l" r="r" t="t"/>
                  <a:pathLst>
                    <a:path extrusionOk="0" h="3456" w="3449">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b="50%" l="50%" r="50%" t="50%"/>
                  </a:path>
                  <a:tileRect/>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6927239" y="4021584"/>
                  <a:ext cx="136883" cy="136771"/>
                </a:xfrm>
                <a:custGeom>
                  <a:rect b="b" l="l" r="r" t="t"/>
                  <a:pathLst>
                    <a:path extrusionOk="0" h="2443" w="2445">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6913802" y="4290541"/>
                  <a:ext cx="309765" cy="164316"/>
                </a:xfrm>
                <a:custGeom>
                  <a:rect b="b" l="l" r="r" t="t"/>
                  <a:pathLst>
                    <a:path extrusionOk="0" h="2935" w="5533">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7041282" y="4276097"/>
                  <a:ext cx="193428" cy="193484"/>
                </a:xfrm>
                <a:custGeom>
                  <a:rect b="b" l="l" r="r" t="t"/>
                  <a:pathLst>
                    <a:path extrusionOk="0" h="3456" w="3455">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7069779" y="4304314"/>
                  <a:ext cx="136491" cy="136771"/>
                </a:xfrm>
                <a:custGeom>
                  <a:rect b="b" l="l" r="r" t="t"/>
                  <a:pathLst>
                    <a:path extrusionOk="0" h="2443" w="2438">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7455972" y="4025727"/>
                  <a:ext cx="115385" cy="114993"/>
                </a:xfrm>
                <a:custGeom>
                  <a:rect b="b" l="l" r="r" t="t"/>
                  <a:pathLst>
                    <a:path extrusionOk="0" h="2054" w="2061">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7455972" y="4315231"/>
                  <a:ext cx="115385" cy="114993"/>
                </a:xfrm>
                <a:custGeom>
                  <a:rect b="b" l="l" r="r" t="t"/>
                  <a:pathLst>
                    <a:path extrusionOk="0" h="2054" w="2061">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 name="Google Shape;1758;p69"/>
              <p:cNvGrpSpPr/>
              <p:nvPr/>
            </p:nvGrpSpPr>
            <p:grpSpPr>
              <a:xfrm>
                <a:off x="7629944" y="4025885"/>
                <a:ext cx="545407" cy="410286"/>
                <a:chOff x="7629944" y="4025885"/>
                <a:chExt cx="545407" cy="410286"/>
              </a:xfrm>
            </p:grpSpPr>
            <p:sp>
              <p:nvSpPr>
                <p:cNvPr id="1759" name="Google Shape;1759;p69"/>
                <p:cNvSpPr/>
                <p:nvPr/>
              </p:nvSpPr>
              <p:spPr>
                <a:xfrm>
                  <a:off x="7629952" y="4025885"/>
                  <a:ext cx="5454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7629952" y="4309442"/>
                  <a:ext cx="5454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7629944" y="4107719"/>
                  <a:ext cx="3672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7629945" y="4389971"/>
                  <a:ext cx="4602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3" name="Google Shape;1763;p69"/>
            <p:cNvGrpSpPr/>
            <p:nvPr/>
          </p:nvGrpSpPr>
          <p:grpSpPr>
            <a:xfrm>
              <a:off x="5573850" y="3355500"/>
              <a:ext cx="381600" cy="356700"/>
              <a:chOff x="1062200" y="3366813"/>
              <a:chExt cx="381600" cy="356700"/>
            </a:xfrm>
          </p:grpSpPr>
          <p:sp>
            <p:nvSpPr>
              <p:cNvPr id="1764" name="Google Shape;1764;p69"/>
              <p:cNvSpPr/>
              <p:nvPr/>
            </p:nvSpPr>
            <p:spPr>
              <a:xfrm>
                <a:off x="1062200" y="3366813"/>
                <a:ext cx="381600" cy="356700"/>
              </a:xfrm>
              <a:prstGeom prst="roundRect">
                <a:avLst>
                  <a:gd fmla="val 18293" name="adj"/>
                </a:avLst>
              </a:prstGeom>
              <a:gradFill>
                <a:gsLst>
                  <a:gs pos="0">
                    <a:srgbClr val="3DB0FD"/>
                  </a:gs>
                  <a:gs pos="100000">
                    <a:srgbClr val="308EF7"/>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 name="Google Shape;1765;p69"/>
              <p:cNvGrpSpPr/>
              <p:nvPr/>
            </p:nvGrpSpPr>
            <p:grpSpPr>
              <a:xfrm>
                <a:off x="1138484" y="3433275"/>
                <a:ext cx="229200" cy="229200"/>
                <a:chOff x="955447" y="3891500"/>
                <a:chExt cx="229200" cy="229200"/>
              </a:xfrm>
            </p:grpSpPr>
            <p:sp>
              <p:nvSpPr>
                <p:cNvPr id="1766" name="Google Shape;1766;p69"/>
                <p:cNvSpPr/>
                <p:nvPr/>
              </p:nvSpPr>
              <p:spPr>
                <a:xfrm>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rot="5400000">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8" name="Google Shape;1768;p69"/>
            <p:cNvGrpSpPr/>
            <p:nvPr/>
          </p:nvGrpSpPr>
          <p:grpSpPr>
            <a:xfrm rot="5400000">
              <a:off x="5462261" y="2839775"/>
              <a:ext cx="604800" cy="147600"/>
              <a:chOff x="7688649" y="828750"/>
              <a:chExt cx="604800" cy="147600"/>
            </a:xfrm>
          </p:grpSpPr>
          <p:sp>
            <p:nvSpPr>
              <p:cNvPr id="1769" name="Google Shape;1769;p69"/>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2" name="Google Shape;1772;p69">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776" name="Google Shape;1776;p69"/>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729"/>
                                        </p:tgtEl>
                                        <p:attrNameLst>
                                          <p:attrName>style.visibility</p:attrName>
                                        </p:attrNameLst>
                                      </p:cBhvr>
                                      <p:to>
                                        <p:strVal val="visible"/>
                                      </p:to>
                                    </p:set>
                                    <p:animEffect filter="fade" transition="in">
                                      <p:cBhvr>
                                        <p:cTn dur="1000"/>
                                        <p:tgtEl>
                                          <p:spTgt spid="1729"/>
                                        </p:tgtEl>
                                      </p:cBhvr>
                                    </p:animEffect>
                                  </p:childTnLst>
                                </p:cTn>
                              </p:par>
                              <p:par>
                                <p:cTn fill="hold" nodeType="withEffect" presetClass="entr" presetID="10" presetSubtype="0">
                                  <p:stCondLst>
                                    <p:cond delay="0"/>
                                  </p:stCondLst>
                                  <p:childTnLst>
                                    <p:set>
                                      <p:cBhvr>
                                        <p:cTn dur="1" fill="hold">
                                          <p:stCondLst>
                                            <p:cond delay="0"/>
                                          </p:stCondLst>
                                        </p:cTn>
                                        <p:tgtEl>
                                          <p:spTgt spid="1730"/>
                                        </p:tgtEl>
                                        <p:attrNameLst>
                                          <p:attrName>style.visibility</p:attrName>
                                        </p:attrNameLst>
                                      </p:cBhvr>
                                      <p:to>
                                        <p:strVal val="visible"/>
                                      </p:to>
                                    </p:set>
                                    <p:animEffect filter="fade" transition="in">
                                      <p:cBhvr>
                                        <p:cTn dur="1000"/>
                                        <p:tgtEl>
                                          <p:spTgt spid="173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33"/>
                                        </p:tgtEl>
                                        <p:attrNameLst>
                                          <p:attrName>style.visibility</p:attrName>
                                        </p:attrNameLst>
                                      </p:cBhvr>
                                      <p:to>
                                        <p:strVal val="visible"/>
                                      </p:to>
                                    </p:set>
                                    <p:animEffect filter="fade" transition="in">
                                      <p:cBhvr>
                                        <p:cTn dur="1000"/>
                                        <p:tgtEl>
                                          <p:spTgt spid="1733"/>
                                        </p:tgtEl>
                                      </p:cBhvr>
                                    </p:animEffect>
                                  </p:childTnLst>
                                </p:cTn>
                              </p:par>
                            </p:childTnLst>
                          </p:cTn>
                        </p:par>
                        <p:par>
                          <p:cTn fill="hold">
                            <p:stCondLst>
                              <p:cond delay="2000"/>
                            </p:stCondLst>
                            <p:childTnLst>
                              <p:par>
                                <p:cTn fill="hold" nodeType="afterEffect" presetClass="entr" presetID="1" presetSubtype="0">
                                  <p:stCondLst>
                                    <p:cond delay="0"/>
                                  </p:stCondLst>
                                  <p:childTnLst>
                                    <p:set>
                                      <p:cBhvr>
                                        <p:cTn dur="1" fill="hold">
                                          <p:stCondLst>
                                            <p:cond delay="0"/>
                                          </p:stCondLst>
                                        </p:cTn>
                                        <p:tgtEl>
                                          <p:spTgt spid="1733"/>
                                        </p:tgtEl>
                                        <p:attrNameLst>
                                          <p:attrName>style.visibility</p:attrName>
                                        </p:attrNameLst>
                                      </p:cBhvr>
                                      <p:to>
                                        <p:strVal val="visible"/>
                                      </p:to>
                                    </p:set>
                                  </p:childTnLst>
                                </p:cTn>
                              </p:par>
                            </p:childTnLst>
                          </p:cTn>
                        </p:par>
                        <p:par>
                          <p:cTn fill="hold">
                            <p:stCondLst>
                              <p:cond delay="2000"/>
                            </p:stCondLst>
                            <p:childTnLst>
                              <p:par>
                                <p:cTn fill="hold" nodeType="afterEffect" presetClass="entr" presetID="1" presetSubtype="0">
                                  <p:stCondLst>
                                    <p:cond delay="0"/>
                                  </p:stCondLst>
                                  <p:childTnLst>
                                    <p:set>
                                      <p:cBhvr>
                                        <p:cTn dur="1" fill="hold">
                                          <p:stCondLst>
                                            <p:cond delay="0"/>
                                          </p:stCondLst>
                                        </p:cTn>
                                        <p:tgtEl>
                                          <p:spTgt spid="1733"/>
                                        </p:tgtEl>
                                        <p:attrNameLst>
                                          <p:attrName>style.visibility</p:attrName>
                                        </p:attrNameLst>
                                      </p:cBhvr>
                                      <p:to>
                                        <p:strVal val="visible"/>
                                      </p:to>
                                    </p:se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732"/>
                                        </p:tgtEl>
                                        <p:attrNameLst>
                                          <p:attrName>style.visibility</p:attrName>
                                        </p:attrNameLst>
                                      </p:cBhvr>
                                      <p:to>
                                        <p:strVal val="visible"/>
                                      </p:to>
                                    </p:set>
                                    <p:animEffect filter="fade" transition="in">
                                      <p:cBhvr>
                                        <p:cTn dur="1000"/>
                                        <p:tgtEl>
                                          <p:spTgt spid="17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70"/>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/STORYBOARD &amp; USER FLOW</a:t>
            </a:r>
            <a:endParaRPr/>
          </a:p>
        </p:txBody>
      </p:sp>
      <p:grpSp>
        <p:nvGrpSpPr>
          <p:cNvPr id="1782" name="Google Shape;1782;p70"/>
          <p:cNvGrpSpPr/>
          <p:nvPr/>
        </p:nvGrpSpPr>
        <p:grpSpPr>
          <a:xfrm>
            <a:off x="299286" y="189025"/>
            <a:ext cx="133205" cy="119344"/>
            <a:chOff x="222150" y="185025"/>
            <a:chExt cx="170100" cy="152400"/>
          </a:xfrm>
        </p:grpSpPr>
        <p:cxnSp>
          <p:nvCxnSpPr>
            <p:cNvPr id="1783" name="Google Shape;1783;p70"/>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84" name="Google Shape;1784;p70"/>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85" name="Google Shape;1785;p70"/>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786" name="Google Shape;1786;p70"/>
          <p:cNvGrpSpPr/>
          <p:nvPr/>
        </p:nvGrpSpPr>
        <p:grpSpPr>
          <a:xfrm>
            <a:off x="286625" y="3999999"/>
            <a:ext cx="145867" cy="958251"/>
            <a:chOff x="286625" y="3923799"/>
            <a:chExt cx="145867" cy="958251"/>
          </a:xfrm>
        </p:grpSpPr>
        <p:sp>
          <p:nvSpPr>
            <p:cNvPr id="1787" name="Google Shape;1787;p70"/>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8" name="Google Shape;1788;p70"/>
            <p:cNvGrpSpPr/>
            <p:nvPr/>
          </p:nvGrpSpPr>
          <p:grpSpPr>
            <a:xfrm>
              <a:off x="298112" y="4342643"/>
              <a:ext cx="110182" cy="126862"/>
              <a:chOff x="281100" y="2027800"/>
              <a:chExt cx="140700" cy="162000"/>
            </a:xfrm>
          </p:grpSpPr>
          <p:sp>
            <p:nvSpPr>
              <p:cNvPr id="1789" name="Google Shape;1789;p70"/>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0" name="Google Shape;1790;p70"/>
              <p:cNvGrpSpPr/>
              <p:nvPr/>
            </p:nvGrpSpPr>
            <p:grpSpPr>
              <a:xfrm>
                <a:off x="308875" y="2088450"/>
                <a:ext cx="85200" cy="40700"/>
                <a:chOff x="308875" y="2087000"/>
                <a:chExt cx="85200" cy="40700"/>
              </a:xfrm>
            </p:grpSpPr>
            <p:cxnSp>
              <p:nvCxnSpPr>
                <p:cNvPr id="1791" name="Google Shape;1791;p70"/>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792" name="Google Shape;1792;p70"/>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793" name="Google Shape;1793;p70"/>
            <p:cNvGrpSpPr/>
            <p:nvPr/>
          </p:nvGrpSpPr>
          <p:grpSpPr>
            <a:xfrm>
              <a:off x="286625" y="3923799"/>
              <a:ext cx="133200" cy="133200"/>
              <a:chOff x="286625" y="3648899"/>
              <a:chExt cx="133200" cy="133200"/>
            </a:xfrm>
          </p:grpSpPr>
          <p:sp>
            <p:nvSpPr>
              <p:cNvPr id="1794" name="Google Shape;1794;p70"/>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0"/>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96" name="Google Shape;1796;p70">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0">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0">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0">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0" name="Google Shape;1800;p70"/>
          <p:cNvGrpSpPr/>
          <p:nvPr/>
        </p:nvGrpSpPr>
        <p:grpSpPr>
          <a:xfrm>
            <a:off x="7819199" y="752550"/>
            <a:ext cx="604800" cy="147600"/>
            <a:chOff x="7688649" y="828750"/>
            <a:chExt cx="604800" cy="147600"/>
          </a:xfrm>
        </p:grpSpPr>
        <p:sp>
          <p:nvSpPr>
            <p:cNvPr id="1801" name="Google Shape;1801;p70"/>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0"/>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0"/>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04" name="Google Shape;1804;p70"/>
          <p:cNvPicPr preferRelativeResize="0"/>
          <p:nvPr/>
        </p:nvPicPr>
        <p:blipFill>
          <a:blip r:embed="rId5">
            <a:alphaModFix/>
          </a:blip>
          <a:stretch>
            <a:fillRect/>
          </a:stretch>
        </p:blipFill>
        <p:spPr>
          <a:xfrm>
            <a:off x="896025" y="1547062"/>
            <a:ext cx="3664854" cy="2712375"/>
          </a:xfrm>
          <a:prstGeom prst="rect">
            <a:avLst/>
          </a:prstGeom>
          <a:noFill/>
          <a:ln>
            <a:noFill/>
          </a:ln>
        </p:spPr>
      </p:pic>
      <p:pic>
        <p:nvPicPr>
          <p:cNvPr id="1805" name="Google Shape;1805;p70"/>
          <p:cNvPicPr preferRelativeResize="0"/>
          <p:nvPr/>
        </p:nvPicPr>
        <p:blipFill>
          <a:blip r:embed="rId6">
            <a:alphaModFix/>
          </a:blip>
          <a:stretch>
            <a:fillRect/>
          </a:stretch>
        </p:blipFill>
        <p:spPr>
          <a:xfrm>
            <a:off x="4679499" y="1561675"/>
            <a:ext cx="3566575" cy="2683155"/>
          </a:xfrm>
          <a:prstGeom prst="rect">
            <a:avLst/>
          </a:prstGeom>
          <a:noFill/>
          <a:ln>
            <a:noFill/>
          </a:ln>
        </p:spPr>
      </p:pic>
      <p:sp>
        <p:nvSpPr>
          <p:cNvPr id="1806" name="Google Shape;1806;p70"/>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807" name="Google Shape;1807;p70"/>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1" name="Shape 1811"/>
        <p:cNvGrpSpPr/>
        <p:nvPr/>
      </p:nvGrpSpPr>
      <p:grpSpPr>
        <a:xfrm>
          <a:off x="0" y="0"/>
          <a:ext cx="0" cy="0"/>
          <a:chOff x="0" y="0"/>
          <a:chExt cx="0" cy="0"/>
        </a:xfrm>
      </p:grpSpPr>
      <p:sp>
        <p:nvSpPr>
          <p:cNvPr id="1812" name="Google Shape;1812;p71"/>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PROTOTYPE</a:t>
            </a:r>
            <a:endParaRPr/>
          </a:p>
        </p:txBody>
      </p:sp>
      <p:grpSp>
        <p:nvGrpSpPr>
          <p:cNvPr id="1813" name="Google Shape;1813;p71"/>
          <p:cNvGrpSpPr/>
          <p:nvPr/>
        </p:nvGrpSpPr>
        <p:grpSpPr>
          <a:xfrm>
            <a:off x="299286" y="189025"/>
            <a:ext cx="133205" cy="119344"/>
            <a:chOff x="222150" y="185025"/>
            <a:chExt cx="170100" cy="152400"/>
          </a:xfrm>
        </p:grpSpPr>
        <p:cxnSp>
          <p:nvCxnSpPr>
            <p:cNvPr id="1814" name="Google Shape;1814;p71"/>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15" name="Google Shape;1815;p71"/>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16" name="Google Shape;1816;p71"/>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817" name="Google Shape;1817;p71"/>
          <p:cNvGrpSpPr/>
          <p:nvPr/>
        </p:nvGrpSpPr>
        <p:grpSpPr>
          <a:xfrm>
            <a:off x="286625" y="3999999"/>
            <a:ext cx="145867" cy="958251"/>
            <a:chOff x="286625" y="3923799"/>
            <a:chExt cx="145867" cy="958251"/>
          </a:xfrm>
        </p:grpSpPr>
        <p:sp>
          <p:nvSpPr>
            <p:cNvPr id="1818" name="Google Shape;1818;p71"/>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9" name="Google Shape;1819;p71"/>
            <p:cNvGrpSpPr/>
            <p:nvPr/>
          </p:nvGrpSpPr>
          <p:grpSpPr>
            <a:xfrm>
              <a:off x="298112" y="4342643"/>
              <a:ext cx="110182" cy="126862"/>
              <a:chOff x="281100" y="2027800"/>
              <a:chExt cx="140700" cy="162000"/>
            </a:xfrm>
          </p:grpSpPr>
          <p:sp>
            <p:nvSpPr>
              <p:cNvPr id="1820" name="Google Shape;1820;p71"/>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1" name="Google Shape;1821;p71"/>
              <p:cNvGrpSpPr/>
              <p:nvPr/>
            </p:nvGrpSpPr>
            <p:grpSpPr>
              <a:xfrm>
                <a:off x="308875" y="2088450"/>
                <a:ext cx="85200" cy="40700"/>
                <a:chOff x="308875" y="2087000"/>
                <a:chExt cx="85200" cy="40700"/>
              </a:xfrm>
            </p:grpSpPr>
            <p:cxnSp>
              <p:nvCxnSpPr>
                <p:cNvPr id="1822" name="Google Shape;1822;p71"/>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823" name="Google Shape;1823;p71"/>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824" name="Google Shape;1824;p71"/>
            <p:cNvGrpSpPr/>
            <p:nvPr/>
          </p:nvGrpSpPr>
          <p:grpSpPr>
            <a:xfrm>
              <a:off x="286625" y="3923799"/>
              <a:ext cx="133200" cy="133200"/>
              <a:chOff x="286625" y="3648899"/>
              <a:chExt cx="133200" cy="133200"/>
            </a:xfrm>
          </p:grpSpPr>
          <p:sp>
            <p:nvSpPr>
              <p:cNvPr id="1825" name="Google Shape;1825;p71"/>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1"/>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27" name="Google Shape;1827;p71">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1">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1">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1">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1" name="Google Shape;1831;p71"/>
          <p:cNvGrpSpPr/>
          <p:nvPr/>
        </p:nvGrpSpPr>
        <p:grpSpPr>
          <a:xfrm>
            <a:off x="7819199" y="752550"/>
            <a:ext cx="604800" cy="147600"/>
            <a:chOff x="7688649" y="828750"/>
            <a:chExt cx="604800" cy="147600"/>
          </a:xfrm>
        </p:grpSpPr>
        <p:sp>
          <p:nvSpPr>
            <p:cNvPr id="1832" name="Google Shape;1832;p71"/>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1"/>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1"/>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5" name="Google Shape;1835;p71"/>
          <p:cNvPicPr preferRelativeResize="0"/>
          <p:nvPr/>
        </p:nvPicPr>
        <p:blipFill>
          <a:blip r:embed="rId5">
            <a:alphaModFix/>
          </a:blip>
          <a:stretch>
            <a:fillRect/>
          </a:stretch>
        </p:blipFill>
        <p:spPr>
          <a:xfrm>
            <a:off x="2242363" y="1477975"/>
            <a:ext cx="4659271" cy="2673099"/>
          </a:xfrm>
          <a:prstGeom prst="rect">
            <a:avLst/>
          </a:prstGeom>
          <a:noFill/>
          <a:ln>
            <a:noFill/>
          </a:ln>
        </p:spPr>
      </p:pic>
      <p:pic>
        <p:nvPicPr>
          <p:cNvPr id="1836" name="Google Shape;1836;p71"/>
          <p:cNvPicPr preferRelativeResize="0"/>
          <p:nvPr/>
        </p:nvPicPr>
        <p:blipFill>
          <a:blip r:embed="rId6">
            <a:alphaModFix/>
          </a:blip>
          <a:stretch>
            <a:fillRect/>
          </a:stretch>
        </p:blipFill>
        <p:spPr>
          <a:xfrm>
            <a:off x="877625" y="950725"/>
            <a:ext cx="7388749" cy="4029150"/>
          </a:xfrm>
          <a:prstGeom prst="rect">
            <a:avLst/>
          </a:prstGeom>
          <a:noFill/>
          <a:ln>
            <a:noFill/>
          </a:ln>
        </p:spPr>
      </p:pic>
      <p:sp>
        <p:nvSpPr>
          <p:cNvPr id="1837" name="Google Shape;1837;p71"/>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838" name="Google Shape;1838;p71"/>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2" name="Shape 1842"/>
        <p:cNvGrpSpPr/>
        <p:nvPr/>
      </p:nvGrpSpPr>
      <p:grpSpPr>
        <a:xfrm>
          <a:off x="0" y="0"/>
          <a:ext cx="0" cy="0"/>
          <a:chOff x="0" y="0"/>
          <a:chExt cx="0" cy="0"/>
        </a:xfrm>
      </p:grpSpPr>
      <p:sp>
        <p:nvSpPr>
          <p:cNvPr id="1843" name="Google Shape;1843;p72"/>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/DEMO</a:t>
            </a:r>
            <a:endParaRPr/>
          </a:p>
        </p:txBody>
      </p:sp>
      <p:grpSp>
        <p:nvGrpSpPr>
          <p:cNvPr id="1844" name="Google Shape;1844;p72"/>
          <p:cNvGrpSpPr/>
          <p:nvPr/>
        </p:nvGrpSpPr>
        <p:grpSpPr>
          <a:xfrm>
            <a:off x="299286" y="189025"/>
            <a:ext cx="133205" cy="119344"/>
            <a:chOff x="222150" y="185025"/>
            <a:chExt cx="170100" cy="152400"/>
          </a:xfrm>
        </p:grpSpPr>
        <p:cxnSp>
          <p:nvCxnSpPr>
            <p:cNvPr id="1845" name="Google Shape;1845;p72"/>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46" name="Google Shape;1846;p72"/>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47" name="Google Shape;1847;p72"/>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848" name="Google Shape;1848;p72"/>
          <p:cNvGrpSpPr/>
          <p:nvPr/>
        </p:nvGrpSpPr>
        <p:grpSpPr>
          <a:xfrm>
            <a:off x="286625" y="3999999"/>
            <a:ext cx="145867" cy="958251"/>
            <a:chOff x="286625" y="3923799"/>
            <a:chExt cx="145867" cy="958251"/>
          </a:xfrm>
        </p:grpSpPr>
        <p:sp>
          <p:nvSpPr>
            <p:cNvPr id="1849" name="Google Shape;1849;p72"/>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72"/>
            <p:cNvGrpSpPr/>
            <p:nvPr/>
          </p:nvGrpSpPr>
          <p:grpSpPr>
            <a:xfrm>
              <a:off x="298112" y="4342643"/>
              <a:ext cx="110182" cy="126862"/>
              <a:chOff x="281100" y="2027800"/>
              <a:chExt cx="140700" cy="162000"/>
            </a:xfrm>
          </p:grpSpPr>
          <p:sp>
            <p:nvSpPr>
              <p:cNvPr id="1851" name="Google Shape;1851;p72"/>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2" name="Google Shape;1852;p72"/>
              <p:cNvGrpSpPr/>
              <p:nvPr/>
            </p:nvGrpSpPr>
            <p:grpSpPr>
              <a:xfrm>
                <a:off x="308875" y="2088450"/>
                <a:ext cx="85200" cy="40700"/>
                <a:chOff x="308875" y="2087000"/>
                <a:chExt cx="85200" cy="40700"/>
              </a:xfrm>
            </p:grpSpPr>
            <p:cxnSp>
              <p:nvCxnSpPr>
                <p:cNvPr id="1853" name="Google Shape;1853;p72"/>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854" name="Google Shape;1854;p72"/>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855" name="Google Shape;1855;p72"/>
            <p:cNvGrpSpPr/>
            <p:nvPr/>
          </p:nvGrpSpPr>
          <p:grpSpPr>
            <a:xfrm>
              <a:off x="286625" y="3923799"/>
              <a:ext cx="133200" cy="133200"/>
              <a:chOff x="286625" y="3648899"/>
              <a:chExt cx="133200" cy="133200"/>
            </a:xfrm>
          </p:grpSpPr>
          <p:sp>
            <p:nvSpPr>
              <p:cNvPr id="1856" name="Google Shape;1856;p72"/>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2"/>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58" name="Google Shape;1858;p72">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2">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2">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2">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2" name="Google Shape;1862;p72"/>
          <p:cNvGrpSpPr/>
          <p:nvPr/>
        </p:nvGrpSpPr>
        <p:grpSpPr>
          <a:xfrm>
            <a:off x="7819199" y="752550"/>
            <a:ext cx="604800" cy="147600"/>
            <a:chOff x="7688649" y="828750"/>
            <a:chExt cx="604800" cy="147600"/>
          </a:xfrm>
        </p:grpSpPr>
        <p:sp>
          <p:nvSpPr>
            <p:cNvPr id="1863" name="Google Shape;1863;p72"/>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2"/>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2"/>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66" name="Google Shape;1866;p72" title="Bot_Finder_Demo_Final.mp4">
            <a:hlinkClick r:id="rId5"/>
          </p:cNvPr>
          <p:cNvPicPr preferRelativeResize="0"/>
          <p:nvPr/>
        </p:nvPicPr>
        <p:blipFill>
          <a:blip r:embed="rId6">
            <a:alphaModFix/>
          </a:blip>
          <a:stretch>
            <a:fillRect/>
          </a:stretch>
        </p:blipFill>
        <p:spPr>
          <a:xfrm>
            <a:off x="1086375" y="1300875"/>
            <a:ext cx="6971266" cy="3207787"/>
          </a:xfrm>
          <a:prstGeom prst="rect">
            <a:avLst/>
          </a:prstGeom>
          <a:noFill/>
          <a:ln>
            <a:noFill/>
          </a:ln>
        </p:spPr>
      </p:pic>
      <p:sp>
        <p:nvSpPr>
          <p:cNvPr id="1867" name="Google Shape;1867;p72"/>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868" name="Google Shape;1868;p72"/>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6"/>
                                        </p:tgtEl>
                                        <p:attrNameLst>
                                          <p:attrName>style.visibility</p:attrName>
                                        </p:attrNameLst>
                                      </p:cBhvr>
                                      <p:to>
                                        <p:strVal val="visible"/>
                                      </p:to>
                                    </p:set>
                                    <p:animEffect filter="fade" transition="in">
                                      <p:cBhvr>
                                        <p:cTn dur="1000"/>
                                        <p:tgtEl>
                                          <p:spTgt spid="18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grpSp>
        <p:nvGrpSpPr>
          <p:cNvPr id="1873" name="Google Shape;1873;p73"/>
          <p:cNvGrpSpPr/>
          <p:nvPr/>
        </p:nvGrpSpPr>
        <p:grpSpPr>
          <a:xfrm>
            <a:off x="966240" y="1638993"/>
            <a:ext cx="737100" cy="737100"/>
            <a:chOff x="991075" y="1881675"/>
            <a:chExt cx="737100" cy="737100"/>
          </a:xfrm>
        </p:grpSpPr>
        <p:sp>
          <p:nvSpPr>
            <p:cNvPr id="1874" name="Google Shape;1874;p7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73"/>
          <p:cNvGrpSpPr/>
          <p:nvPr/>
        </p:nvGrpSpPr>
        <p:grpSpPr>
          <a:xfrm>
            <a:off x="3547346" y="1638993"/>
            <a:ext cx="737100" cy="737100"/>
            <a:chOff x="991075" y="1881675"/>
            <a:chExt cx="737100" cy="737100"/>
          </a:xfrm>
        </p:grpSpPr>
        <p:sp>
          <p:nvSpPr>
            <p:cNvPr id="1877" name="Google Shape;1877;p7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73"/>
          <p:cNvGrpSpPr/>
          <p:nvPr/>
        </p:nvGrpSpPr>
        <p:grpSpPr>
          <a:xfrm>
            <a:off x="6149176" y="1639018"/>
            <a:ext cx="737100" cy="737100"/>
            <a:chOff x="991075" y="1881675"/>
            <a:chExt cx="737100" cy="737100"/>
          </a:xfrm>
        </p:grpSpPr>
        <p:sp>
          <p:nvSpPr>
            <p:cNvPr id="1880" name="Google Shape;1880;p73"/>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3"/>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73"/>
          <p:cNvGrpSpPr/>
          <p:nvPr/>
        </p:nvGrpSpPr>
        <p:grpSpPr>
          <a:xfrm>
            <a:off x="299286" y="189025"/>
            <a:ext cx="133205" cy="119344"/>
            <a:chOff x="222150" y="185025"/>
            <a:chExt cx="170100" cy="152400"/>
          </a:xfrm>
        </p:grpSpPr>
        <p:cxnSp>
          <p:nvCxnSpPr>
            <p:cNvPr id="1883" name="Google Shape;1883;p73"/>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84" name="Google Shape;1884;p73"/>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885" name="Google Shape;1885;p73"/>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886" name="Google Shape;1886;p73"/>
          <p:cNvGrpSpPr/>
          <p:nvPr/>
        </p:nvGrpSpPr>
        <p:grpSpPr>
          <a:xfrm>
            <a:off x="286625" y="3999999"/>
            <a:ext cx="145867" cy="958251"/>
            <a:chOff x="286625" y="3923799"/>
            <a:chExt cx="145867" cy="958251"/>
          </a:xfrm>
        </p:grpSpPr>
        <p:sp>
          <p:nvSpPr>
            <p:cNvPr id="1887" name="Google Shape;1887;p73"/>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8" name="Google Shape;1888;p73"/>
            <p:cNvGrpSpPr/>
            <p:nvPr/>
          </p:nvGrpSpPr>
          <p:grpSpPr>
            <a:xfrm>
              <a:off x="298112" y="4342643"/>
              <a:ext cx="110182" cy="126862"/>
              <a:chOff x="281100" y="2027800"/>
              <a:chExt cx="140700" cy="162000"/>
            </a:xfrm>
          </p:grpSpPr>
          <p:sp>
            <p:nvSpPr>
              <p:cNvPr id="1889" name="Google Shape;1889;p73"/>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 name="Google Shape;1890;p73"/>
              <p:cNvGrpSpPr/>
              <p:nvPr/>
            </p:nvGrpSpPr>
            <p:grpSpPr>
              <a:xfrm>
                <a:off x="308875" y="2088450"/>
                <a:ext cx="85200" cy="40700"/>
                <a:chOff x="308875" y="2087000"/>
                <a:chExt cx="85200" cy="40700"/>
              </a:xfrm>
            </p:grpSpPr>
            <p:cxnSp>
              <p:nvCxnSpPr>
                <p:cNvPr id="1891" name="Google Shape;1891;p73"/>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892" name="Google Shape;1892;p73"/>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893" name="Google Shape;1893;p73"/>
            <p:cNvGrpSpPr/>
            <p:nvPr/>
          </p:nvGrpSpPr>
          <p:grpSpPr>
            <a:xfrm>
              <a:off x="286625" y="3923799"/>
              <a:ext cx="133200" cy="133200"/>
              <a:chOff x="286625" y="3648899"/>
              <a:chExt cx="133200" cy="133200"/>
            </a:xfrm>
          </p:grpSpPr>
          <p:sp>
            <p:nvSpPr>
              <p:cNvPr id="1894" name="Google Shape;1894;p73"/>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3"/>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6" name="Google Shape;1896;p73"/>
          <p:cNvSpPr txBox="1"/>
          <p:nvPr>
            <p:ph idx="6" type="title"/>
          </p:nvPr>
        </p:nvSpPr>
        <p:spPr>
          <a:xfrm>
            <a:off x="720000" y="540000"/>
            <a:ext cx="4541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/STAKEHOLDER FEEDBACK</a:t>
            </a:r>
            <a:endParaRPr/>
          </a:p>
        </p:txBody>
      </p:sp>
      <p:sp>
        <p:nvSpPr>
          <p:cNvPr id="1897" name="Google Shape;1897;p73"/>
          <p:cNvSpPr txBox="1"/>
          <p:nvPr>
            <p:ph type="title"/>
          </p:nvPr>
        </p:nvSpPr>
        <p:spPr>
          <a:xfrm>
            <a:off x="891995" y="2665075"/>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/HOH GAMERS</a:t>
            </a:r>
            <a:endParaRPr/>
          </a:p>
        </p:txBody>
      </p:sp>
      <p:sp>
        <p:nvSpPr>
          <p:cNvPr id="1898" name="Google Shape;1898;p73"/>
          <p:cNvSpPr txBox="1"/>
          <p:nvPr>
            <p:ph idx="1" type="subTitle"/>
          </p:nvPr>
        </p:nvSpPr>
        <p:spPr>
          <a:xfrm>
            <a:off x="892000" y="3247675"/>
            <a:ext cx="2176200" cy="95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“Wow, this makes it so much easier to find a bot if i wanted to.”</a:t>
            </a:r>
            <a:endParaRPr/>
          </a:p>
        </p:txBody>
      </p:sp>
      <p:sp>
        <p:nvSpPr>
          <p:cNvPr id="1899" name="Google Shape;1899;p73"/>
          <p:cNvSpPr txBox="1"/>
          <p:nvPr>
            <p:ph idx="2" type="title"/>
          </p:nvPr>
        </p:nvSpPr>
        <p:spPr>
          <a:xfrm>
            <a:off x="34839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/VOICE COMM DEVELOPERS</a:t>
            </a:r>
            <a:endParaRPr/>
          </a:p>
        </p:txBody>
      </p:sp>
      <p:sp>
        <p:nvSpPr>
          <p:cNvPr id="1900" name="Google Shape;1900;p73"/>
          <p:cNvSpPr txBox="1"/>
          <p:nvPr>
            <p:ph idx="3" type="subTitle"/>
          </p:nvPr>
        </p:nvSpPr>
        <p:spPr>
          <a:xfrm>
            <a:off x="3460800" y="3421750"/>
            <a:ext cx="2222400" cy="82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200"/>
              <a:t>“This can foster a community around </a:t>
            </a:r>
            <a:r>
              <a:rPr lang="en" sz="1200"/>
              <a:t>developing</a:t>
            </a:r>
            <a:r>
              <a:rPr lang="en" sz="1200"/>
              <a:t> bots!It definitely needs more filter options, though”</a:t>
            </a:r>
            <a:endParaRPr sz="1200"/>
          </a:p>
        </p:txBody>
      </p:sp>
      <p:sp>
        <p:nvSpPr>
          <p:cNvPr id="1901" name="Google Shape;1901;p73"/>
          <p:cNvSpPr txBox="1"/>
          <p:nvPr>
            <p:ph idx="4" type="title"/>
          </p:nvPr>
        </p:nvSpPr>
        <p:spPr>
          <a:xfrm>
            <a:off x="60758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/GAME DEVELOPERS</a:t>
            </a:r>
            <a:endParaRPr/>
          </a:p>
        </p:txBody>
      </p:sp>
      <p:sp>
        <p:nvSpPr>
          <p:cNvPr id="1902" name="Google Shape;1902;p73"/>
          <p:cNvSpPr txBox="1"/>
          <p:nvPr>
            <p:ph idx="5" type="subTitle"/>
          </p:nvPr>
        </p:nvSpPr>
        <p:spPr>
          <a:xfrm>
            <a:off x="6075800" y="3520600"/>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makes finding bots so much easier, and saves so much time.”</a:t>
            </a:r>
            <a:endParaRPr/>
          </a:p>
        </p:txBody>
      </p:sp>
      <p:sp>
        <p:nvSpPr>
          <p:cNvPr id="1903" name="Google Shape;1903;p73">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3">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3">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3">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7" name="Google Shape;1907;p73"/>
          <p:cNvGrpSpPr/>
          <p:nvPr/>
        </p:nvGrpSpPr>
        <p:grpSpPr>
          <a:xfrm>
            <a:off x="7819199" y="752550"/>
            <a:ext cx="604800" cy="147600"/>
            <a:chOff x="7688649" y="828750"/>
            <a:chExt cx="604800" cy="147600"/>
          </a:xfrm>
        </p:grpSpPr>
        <p:sp>
          <p:nvSpPr>
            <p:cNvPr id="1908" name="Google Shape;1908;p73"/>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3"/>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73"/>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 name="Google Shape;1911;p73"/>
          <p:cNvGrpSpPr/>
          <p:nvPr/>
        </p:nvGrpSpPr>
        <p:grpSpPr>
          <a:xfrm>
            <a:off x="3716984" y="1773719"/>
            <a:ext cx="418554" cy="467707"/>
            <a:chOff x="5310611" y="1502972"/>
            <a:chExt cx="339515" cy="354781"/>
          </a:xfrm>
        </p:grpSpPr>
        <p:sp>
          <p:nvSpPr>
            <p:cNvPr id="1912" name="Google Shape;1912;p73"/>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3"/>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3"/>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3"/>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DD5C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3"/>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3"/>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3"/>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3"/>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3"/>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3"/>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3"/>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3"/>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3"/>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3"/>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3"/>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3"/>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 name="Google Shape;1928;p73"/>
          <p:cNvGrpSpPr/>
          <p:nvPr/>
        </p:nvGrpSpPr>
        <p:grpSpPr>
          <a:xfrm>
            <a:off x="6345364" y="1773723"/>
            <a:ext cx="344729" cy="467706"/>
            <a:chOff x="7603081" y="1973072"/>
            <a:chExt cx="276802" cy="354807"/>
          </a:xfrm>
        </p:grpSpPr>
        <p:sp>
          <p:nvSpPr>
            <p:cNvPr id="1929" name="Google Shape;1929;p73"/>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407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3"/>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3"/>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3"/>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3"/>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3"/>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3"/>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3"/>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3"/>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3"/>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3"/>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3"/>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3"/>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3"/>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 name="Google Shape;1943;p73"/>
          <p:cNvGrpSpPr/>
          <p:nvPr/>
        </p:nvGrpSpPr>
        <p:grpSpPr>
          <a:xfrm>
            <a:off x="1162414" y="1773716"/>
            <a:ext cx="344724" cy="467717"/>
            <a:chOff x="5363818" y="3345794"/>
            <a:chExt cx="259074" cy="354493"/>
          </a:xfrm>
        </p:grpSpPr>
        <p:sp>
          <p:nvSpPr>
            <p:cNvPr id="1944" name="Google Shape;1944;p73"/>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5" name="Google Shape;1945;p73"/>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6" name="Google Shape;1946;p73"/>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7" name="Google Shape;1947;p73"/>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DD6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8" name="Google Shape;1948;p73"/>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49" name="Google Shape;1949;p73"/>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0" name="Google Shape;1950;p73"/>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1" name="Google Shape;1951;p73"/>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2" name="Google Shape;1952;p73"/>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3" name="Google Shape;1953;p73"/>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4" name="Google Shape;1954;p73"/>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5" name="Google Shape;1955;p73"/>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6" name="Google Shape;1956;p73"/>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7" name="Google Shape;1957;p73"/>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8" name="Google Shape;1958;p73"/>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59" name="Google Shape;1959;p73"/>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0" name="Google Shape;1960;p73"/>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1" name="Google Shape;1961;p73"/>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2" name="Google Shape;1962;p73"/>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3" name="Google Shape;1963;p73"/>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4" name="Google Shape;1964;p73"/>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5" name="Google Shape;1965;p73"/>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6" name="Google Shape;1966;p73"/>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7" name="Google Shape;1967;p73"/>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68" name="Google Shape;1968;p73"/>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969" name="Google Shape;1969;p73"/>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970" name="Google Shape;1970;p73"/>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73"/>
                                        </p:tgtEl>
                                        <p:attrNameLst>
                                          <p:attrName>style.visibility</p:attrName>
                                        </p:attrNameLst>
                                      </p:cBhvr>
                                      <p:to>
                                        <p:strVal val="visible"/>
                                      </p:to>
                                    </p:set>
                                    <p:animEffect filter="fade" transition="in">
                                      <p:cBhvr>
                                        <p:cTn dur="1000"/>
                                        <p:tgtEl>
                                          <p:spTgt spid="1873"/>
                                        </p:tgtEl>
                                      </p:cBhvr>
                                    </p:animEffect>
                                  </p:childTnLst>
                                </p:cTn>
                              </p:par>
                              <p:par>
                                <p:cTn fill="hold" nodeType="withEffect" presetClass="entr" presetID="10" presetSubtype="0">
                                  <p:stCondLst>
                                    <p:cond delay="0"/>
                                  </p:stCondLst>
                                  <p:childTnLst>
                                    <p:set>
                                      <p:cBhvr>
                                        <p:cTn dur="1" fill="hold">
                                          <p:stCondLst>
                                            <p:cond delay="0"/>
                                          </p:stCondLst>
                                        </p:cTn>
                                        <p:tgtEl>
                                          <p:spTgt spid="1943"/>
                                        </p:tgtEl>
                                        <p:attrNameLst>
                                          <p:attrName>style.visibility</p:attrName>
                                        </p:attrNameLst>
                                      </p:cBhvr>
                                      <p:to>
                                        <p:strVal val="visible"/>
                                      </p:to>
                                    </p:set>
                                    <p:animEffect filter="fade" transition="in">
                                      <p:cBhvr>
                                        <p:cTn dur="1000"/>
                                        <p:tgtEl>
                                          <p:spTgt spid="1943"/>
                                        </p:tgtEl>
                                      </p:cBhvr>
                                    </p:animEffect>
                                  </p:childTnLst>
                                </p:cTn>
                              </p:par>
                              <p:par>
                                <p:cTn fill="hold" nodeType="withEffect" presetClass="entr" presetID="10" presetSubtype="0">
                                  <p:stCondLst>
                                    <p:cond delay="0"/>
                                  </p:stCondLst>
                                  <p:childTnLst>
                                    <p:set>
                                      <p:cBhvr>
                                        <p:cTn dur="1" fill="hold">
                                          <p:stCondLst>
                                            <p:cond delay="0"/>
                                          </p:stCondLst>
                                        </p:cTn>
                                        <p:tgtEl>
                                          <p:spTgt spid="1897"/>
                                        </p:tgtEl>
                                        <p:attrNameLst>
                                          <p:attrName>style.visibility</p:attrName>
                                        </p:attrNameLst>
                                      </p:cBhvr>
                                      <p:to>
                                        <p:strVal val="visible"/>
                                      </p:to>
                                    </p:set>
                                    <p:animEffect filter="fade" transition="in">
                                      <p:cBhvr>
                                        <p:cTn dur="1000"/>
                                        <p:tgtEl>
                                          <p:spTgt spid="1897"/>
                                        </p:tgtEl>
                                      </p:cBhvr>
                                    </p:animEffect>
                                  </p:childTnLst>
                                </p:cTn>
                              </p:par>
                              <p:par>
                                <p:cTn fill="hold" nodeType="withEffect" presetClass="entr" presetID="10" presetSubtype="0">
                                  <p:stCondLst>
                                    <p:cond delay="0"/>
                                  </p:stCondLst>
                                  <p:childTnLst>
                                    <p:set>
                                      <p:cBhvr>
                                        <p:cTn dur="1" fill="hold">
                                          <p:stCondLst>
                                            <p:cond delay="0"/>
                                          </p:stCondLst>
                                        </p:cTn>
                                        <p:tgtEl>
                                          <p:spTgt spid="1898"/>
                                        </p:tgtEl>
                                        <p:attrNameLst>
                                          <p:attrName>style.visibility</p:attrName>
                                        </p:attrNameLst>
                                      </p:cBhvr>
                                      <p:to>
                                        <p:strVal val="visible"/>
                                      </p:to>
                                    </p:set>
                                    <p:animEffect filter="fade" transition="in">
                                      <p:cBhvr>
                                        <p:cTn dur="1000"/>
                                        <p:tgtEl>
                                          <p:spTgt spid="189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876"/>
                                        </p:tgtEl>
                                        <p:attrNameLst>
                                          <p:attrName>style.visibility</p:attrName>
                                        </p:attrNameLst>
                                      </p:cBhvr>
                                      <p:to>
                                        <p:strVal val="visible"/>
                                      </p:to>
                                    </p:set>
                                    <p:animEffect filter="fade" transition="in">
                                      <p:cBhvr>
                                        <p:cTn dur="1000"/>
                                        <p:tgtEl>
                                          <p:spTgt spid="1876"/>
                                        </p:tgtEl>
                                      </p:cBhvr>
                                    </p:animEffect>
                                  </p:childTnLst>
                                </p:cTn>
                              </p:par>
                              <p:par>
                                <p:cTn fill="hold" nodeType="withEffect" presetClass="entr" presetID="10" presetSubtype="0">
                                  <p:stCondLst>
                                    <p:cond delay="0"/>
                                  </p:stCondLst>
                                  <p:childTnLst>
                                    <p:set>
                                      <p:cBhvr>
                                        <p:cTn dur="1" fill="hold">
                                          <p:stCondLst>
                                            <p:cond delay="0"/>
                                          </p:stCondLst>
                                        </p:cTn>
                                        <p:tgtEl>
                                          <p:spTgt spid="1911"/>
                                        </p:tgtEl>
                                        <p:attrNameLst>
                                          <p:attrName>style.visibility</p:attrName>
                                        </p:attrNameLst>
                                      </p:cBhvr>
                                      <p:to>
                                        <p:strVal val="visible"/>
                                      </p:to>
                                    </p:set>
                                    <p:animEffect filter="fade" transition="in">
                                      <p:cBhvr>
                                        <p:cTn dur="1000"/>
                                        <p:tgtEl>
                                          <p:spTgt spid="1911"/>
                                        </p:tgtEl>
                                      </p:cBhvr>
                                    </p:animEffect>
                                  </p:childTnLst>
                                </p:cTn>
                              </p:par>
                              <p:par>
                                <p:cTn fill="hold" nodeType="withEffect" presetClass="entr" presetID="10" presetSubtype="0">
                                  <p:stCondLst>
                                    <p:cond delay="0"/>
                                  </p:stCondLst>
                                  <p:childTnLst>
                                    <p:set>
                                      <p:cBhvr>
                                        <p:cTn dur="1" fill="hold">
                                          <p:stCondLst>
                                            <p:cond delay="0"/>
                                          </p:stCondLst>
                                        </p:cTn>
                                        <p:tgtEl>
                                          <p:spTgt spid="1899"/>
                                        </p:tgtEl>
                                        <p:attrNameLst>
                                          <p:attrName>style.visibility</p:attrName>
                                        </p:attrNameLst>
                                      </p:cBhvr>
                                      <p:to>
                                        <p:strVal val="visible"/>
                                      </p:to>
                                    </p:set>
                                    <p:animEffect filter="fade" transition="in">
                                      <p:cBhvr>
                                        <p:cTn dur="1000"/>
                                        <p:tgtEl>
                                          <p:spTgt spid="1899"/>
                                        </p:tgtEl>
                                      </p:cBhvr>
                                    </p:animEffect>
                                  </p:childTnLst>
                                </p:cTn>
                              </p:par>
                              <p:par>
                                <p:cTn fill="hold" nodeType="withEffect" presetClass="entr" presetID="10" presetSubtype="0">
                                  <p:stCondLst>
                                    <p:cond delay="0"/>
                                  </p:stCondLst>
                                  <p:childTnLst>
                                    <p:set>
                                      <p:cBhvr>
                                        <p:cTn dur="1" fill="hold">
                                          <p:stCondLst>
                                            <p:cond delay="0"/>
                                          </p:stCondLst>
                                        </p:cTn>
                                        <p:tgtEl>
                                          <p:spTgt spid="1900"/>
                                        </p:tgtEl>
                                        <p:attrNameLst>
                                          <p:attrName>style.visibility</p:attrName>
                                        </p:attrNameLst>
                                      </p:cBhvr>
                                      <p:to>
                                        <p:strVal val="visible"/>
                                      </p:to>
                                    </p:set>
                                    <p:animEffect filter="fade" transition="in">
                                      <p:cBhvr>
                                        <p:cTn dur="1000"/>
                                        <p:tgtEl>
                                          <p:spTgt spid="190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879"/>
                                        </p:tgtEl>
                                        <p:attrNameLst>
                                          <p:attrName>style.visibility</p:attrName>
                                        </p:attrNameLst>
                                      </p:cBhvr>
                                      <p:to>
                                        <p:strVal val="visible"/>
                                      </p:to>
                                    </p:set>
                                    <p:animEffect filter="fade" transition="in">
                                      <p:cBhvr>
                                        <p:cTn dur="1000"/>
                                        <p:tgtEl>
                                          <p:spTgt spid="1879"/>
                                        </p:tgtEl>
                                      </p:cBhvr>
                                    </p:animEffect>
                                  </p:childTnLst>
                                </p:cTn>
                              </p:par>
                              <p:par>
                                <p:cTn fill="hold" nodeType="withEffect" presetClass="entr" presetID="10" presetSubtype="0">
                                  <p:stCondLst>
                                    <p:cond delay="0"/>
                                  </p:stCondLst>
                                  <p:childTnLst>
                                    <p:set>
                                      <p:cBhvr>
                                        <p:cTn dur="1" fill="hold">
                                          <p:stCondLst>
                                            <p:cond delay="0"/>
                                          </p:stCondLst>
                                        </p:cTn>
                                        <p:tgtEl>
                                          <p:spTgt spid="1928"/>
                                        </p:tgtEl>
                                        <p:attrNameLst>
                                          <p:attrName>style.visibility</p:attrName>
                                        </p:attrNameLst>
                                      </p:cBhvr>
                                      <p:to>
                                        <p:strVal val="visible"/>
                                      </p:to>
                                    </p:set>
                                    <p:animEffect filter="fade" transition="in">
                                      <p:cBhvr>
                                        <p:cTn dur="1000"/>
                                        <p:tgtEl>
                                          <p:spTgt spid="1928"/>
                                        </p:tgtEl>
                                      </p:cBhvr>
                                    </p:animEffect>
                                  </p:childTnLst>
                                </p:cTn>
                              </p:par>
                              <p:par>
                                <p:cTn fill="hold" nodeType="withEffect" presetClass="entr" presetID="10" presetSubtype="0">
                                  <p:stCondLst>
                                    <p:cond delay="0"/>
                                  </p:stCondLst>
                                  <p:childTnLst>
                                    <p:set>
                                      <p:cBhvr>
                                        <p:cTn dur="1" fill="hold">
                                          <p:stCondLst>
                                            <p:cond delay="0"/>
                                          </p:stCondLst>
                                        </p:cTn>
                                        <p:tgtEl>
                                          <p:spTgt spid="1901"/>
                                        </p:tgtEl>
                                        <p:attrNameLst>
                                          <p:attrName>style.visibility</p:attrName>
                                        </p:attrNameLst>
                                      </p:cBhvr>
                                      <p:to>
                                        <p:strVal val="visible"/>
                                      </p:to>
                                    </p:set>
                                    <p:animEffect filter="fade" transition="in">
                                      <p:cBhvr>
                                        <p:cTn dur="1000"/>
                                        <p:tgtEl>
                                          <p:spTgt spid="1901"/>
                                        </p:tgtEl>
                                      </p:cBhvr>
                                    </p:animEffect>
                                  </p:childTnLst>
                                </p:cTn>
                              </p:par>
                              <p:par>
                                <p:cTn fill="hold" nodeType="withEffect" presetClass="entr" presetID="10" presetSubtype="0">
                                  <p:stCondLst>
                                    <p:cond delay="0"/>
                                  </p:stCondLst>
                                  <p:childTnLst>
                                    <p:set>
                                      <p:cBhvr>
                                        <p:cTn dur="1" fill="hold">
                                          <p:stCondLst>
                                            <p:cond delay="0"/>
                                          </p:stCondLst>
                                        </p:cTn>
                                        <p:tgtEl>
                                          <p:spTgt spid="1902"/>
                                        </p:tgtEl>
                                        <p:attrNameLst>
                                          <p:attrName>style.visibility</p:attrName>
                                        </p:attrNameLst>
                                      </p:cBhvr>
                                      <p:to>
                                        <p:strVal val="visible"/>
                                      </p:to>
                                    </p:set>
                                    <p:animEffect filter="fade" transition="in">
                                      <p:cBhvr>
                                        <p:cTn dur="1000"/>
                                        <p:tgtEl>
                                          <p:spTgt spid="19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4" name="Shape 1974"/>
        <p:cNvGrpSpPr/>
        <p:nvPr/>
      </p:nvGrpSpPr>
      <p:grpSpPr>
        <a:xfrm>
          <a:off x="0" y="0"/>
          <a:ext cx="0" cy="0"/>
          <a:chOff x="0" y="0"/>
          <a:chExt cx="0" cy="0"/>
        </a:xfrm>
      </p:grpSpPr>
      <p:grpSp>
        <p:nvGrpSpPr>
          <p:cNvPr id="1975" name="Google Shape;1975;p74"/>
          <p:cNvGrpSpPr/>
          <p:nvPr/>
        </p:nvGrpSpPr>
        <p:grpSpPr>
          <a:xfrm>
            <a:off x="1214396" y="1734800"/>
            <a:ext cx="737100" cy="737100"/>
            <a:chOff x="991075" y="1881675"/>
            <a:chExt cx="737100" cy="737100"/>
          </a:xfrm>
        </p:grpSpPr>
        <p:sp>
          <p:nvSpPr>
            <p:cNvPr id="1976" name="Google Shape;1976;p74"/>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4"/>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8" name="Google Shape;1978;p74"/>
          <p:cNvGrpSpPr/>
          <p:nvPr/>
        </p:nvGrpSpPr>
        <p:grpSpPr>
          <a:xfrm>
            <a:off x="1214396" y="3317413"/>
            <a:ext cx="737100" cy="737100"/>
            <a:chOff x="991075" y="1881675"/>
            <a:chExt cx="737100" cy="737100"/>
          </a:xfrm>
        </p:grpSpPr>
        <p:sp>
          <p:nvSpPr>
            <p:cNvPr id="1979" name="Google Shape;1979;p74"/>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4"/>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 name="Google Shape;1981;p74"/>
          <p:cNvGrpSpPr/>
          <p:nvPr/>
        </p:nvGrpSpPr>
        <p:grpSpPr>
          <a:xfrm>
            <a:off x="4732996" y="1734800"/>
            <a:ext cx="737100" cy="737100"/>
            <a:chOff x="991075" y="1881675"/>
            <a:chExt cx="737100" cy="737100"/>
          </a:xfrm>
        </p:grpSpPr>
        <p:sp>
          <p:nvSpPr>
            <p:cNvPr id="1982" name="Google Shape;1982;p74"/>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4"/>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4" name="Google Shape;1984;p74"/>
          <p:cNvGrpSpPr/>
          <p:nvPr/>
        </p:nvGrpSpPr>
        <p:grpSpPr>
          <a:xfrm>
            <a:off x="4732996" y="3317413"/>
            <a:ext cx="737100" cy="737100"/>
            <a:chOff x="991075" y="1881675"/>
            <a:chExt cx="737100" cy="737100"/>
          </a:xfrm>
        </p:grpSpPr>
        <p:sp>
          <p:nvSpPr>
            <p:cNvPr id="1985" name="Google Shape;1985;p74"/>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4"/>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 name="Google Shape;1987;p74"/>
          <p:cNvGrpSpPr/>
          <p:nvPr/>
        </p:nvGrpSpPr>
        <p:grpSpPr>
          <a:xfrm>
            <a:off x="299286" y="189025"/>
            <a:ext cx="133205" cy="119344"/>
            <a:chOff x="222150" y="185025"/>
            <a:chExt cx="170100" cy="152400"/>
          </a:xfrm>
        </p:grpSpPr>
        <p:cxnSp>
          <p:nvCxnSpPr>
            <p:cNvPr id="1988" name="Google Shape;1988;p74"/>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989" name="Google Shape;1989;p74"/>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990" name="Google Shape;1990;p74"/>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991" name="Google Shape;1991;p74"/>
          <p:cNvGrpSpPr/>
          <p:nvPr/>
        </p:nvGrpSpPr>
        <p:grpSpPr>
          <a:xfrm>
            <a:off x="286625" y="3999999"/>
            <a:ext cx="145867" cy="958251"/>
            <a:chOff x="286625" y="3923799"/>
            <a:chExt cx="145867" cy="958251"/>
          </a:xfrm>
        </p:grpSpPr>
        <p:sp>
          <p:nvSpPr>
            <p:cNvPr id="1992" name="Google Shape;1992;p74"/>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3" name="Google Shape;1993;p74"/>
            <p:cNvGrpSpPr/>
            <p:nvPr/>
          </p:nvGrpSpPr>
          <p:grpSpPr>
            <a:xfrm>
              <a:off x="298112" y="4342643"/>
              <a:ext cx="110182" cy="126862"/>
              <a:chOff x="281100" y="2027800"/>
              <a:chExt cx="140700" cy="162000"/>
            </a:xfrm>
          </p:grpSpPr>
          <p:sp>
            <p:nvSpPr>
              <p:cNvPr id="1994" name="Google Shape;1994;p74"/>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5" name="Google Shape;1995;p74"/>
              <p:cNvGrpSpPr/>
              <p:nvPr/>
            </p:nvGrpSpPr>
            <p:grpSpPr>
              <a:xfrm>
                <a:off x="308875" y="2088450"/>
                <a:ext cx="85200" cy="40700"/>
                <a:chOff x="308875" y="2087000"/>
                <a:chExt cx="85200" cy="40700"/>
              </a:xfrm>
            </p:grpSpPr>
            <p:cxnSp>
              <p:nvCxnSpPr>
                <p:cNvPr id="1996" name="Google Shape;1996;p74"/>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997" name="Google Shape;1997;p74"/>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998" name="Google Shape;1998;p74"/>
            <p:cNvGrpSpPr/>
            <p:nvPr/>
          </p:nvGrpSpPr>
          <p:grpSpPr>
            <a:xfrm>
              <a:off x="286625" y="3923799"/>
              <a:ext cx="133200" cy="133200"/>
              <a:chOff x="286625" y="3648899"/>
              <a:chExt cx="133200" cy="133200"/>
            </a:xfrm>
          </p:grpSpPr>
          <p:sp>
            <p:nvSpPr>
              <p:cNvPr id="1999" name="Google Shape;1999;p74"/>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4"/>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01" name="Google Shape;2001;p74"/>
          <p:cNvSpPr txBox="1"/>
          <p:nvPr>
            <p:ph idx="5" type="subTitle"/>
          </p:nvPr>
        </p:nvSpPr>
        <p:spPr>
          <a:xfrm>
            <a:off x="2027700" y="3614714"/>
            <a:ext cx="2500500" cy="5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Raises disability awareness through exposure</a:t>
            </a:r>
            <a:endParaRPr/>
          </a:p>
        </p:txBody>
      </p:sp>
      <p:sp>
        <p:nvSpPr>
          <p:cNvPr id="2002" name="Google Shape;2002;p74"/>
          <p:cNvSpPr txBox="1"/>
          <p:nvPr>
            <p:ph type="title"/>
          </p:nvPr>
        </p:nvSpPr>
        <p:spPr>
          <a:xfrm>
            <a:off x="2027700" y="1671304"/>
            <a:ext cx="25005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a:t>
            </a:r>
            <a:endParaRPr/>
          </a:p>
        </p:txBody>
      </p:sp>
      <p:sp>
        <p:nvSpPr>
          <p:cNvPr id="2003" name="Google Shape;2003;p74"/>
          <p:cNvSpPr txBox="1"/>
          <p:nvPr>
            <p:ph idx="1" type="subTitle"/>
          </p:nvPr>
        </p:nvSpPr>
        <p:spPr>
          <a:xfrm>
            <a:off x="2027700" y="2044175"/>
            <a:ext cx="2500500" cy="5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Resource to find bots easily</a:t>
            </a:r>
            <a:endParaRPr/>
          </a:p>
        </p:txBody>
      </p:sp>
      <p:sp>
        <p:nvSpPr>
          <p:cNvPr id="2004" name="Google Shape;2004;p74"/>
          <p:cNvSpPr txBox="1"/>
          <p:nvPr>
            <p:ph idx="2" type="title"/>
          </p:nvPr>
        </p:nvSpPr>
        <p:spPr>
          <a:xfrm>
            <a:off x="5546300" y="1654912"/>
            <a:ext cx="25005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/INCLUSIVITY</a:t>
            </a:r>
            <a:endParaRPr/>
          </a:p>
        </p:txBody>
      </p:sp>
      <p:sp>
        <p:nvSpPr>
          <p:cNvPr id="2005" name="Google Shape;2005;p74"/>
          <p:cNvSpPr txBox="1"/>
          <p:nvPr>
            <p:ph idx="3" type="subTitle"/>
          </p:nvPr>
        </p:nvSpPr>
        <p:spPr>
          <a:xfrm>
            <a:off x="5546300" y="2044175"/>
            <a:ext cx="2500500" cy="5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Promotes inclusivity through </a:t>
            </a:r>
            <a:r>
              <a:rPr lang="en"/>
              <a:t>accessibility</a:t>
            </a:r>
            <a:r>
              <a:rPr lang="en"/>
              <a:t> bots</a:t>
            </a:r>
            <a:endParaRPr/>
          </a:p>
        </p:txBody>
      </p:sp>
      <p:sp>
        <p:nvSpPr>
          <p:cNvPr id="2006" name="Google Shape;2006;p74"/>
          <p:cNvSpPr txBox="1"/>
          <p:nvPr>
            <p:ph idx="4" type="title"/>
          </p:nvPr>
        </p:nvSpPr>
        <p:spPr>
          <a:xfrm>
            <a:off x="2027700" y="3214335"/>
            <a:ext cx="25005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/AWARENESS</a:t>
            </a:r>
            <a:endParaRPr/>
          </a:p>
        </p:txBody>
      </p:sp>
      <p:sp>
        <p:nvSpPr>
          <p:cNvPr id="2007" name="Google Shape;2007;p74"/>
          <p:cNvSpPr txBox="1"/>
          <p:nvPr>
            <p:ph idx="6" type="title"/>
          </p:nvPr>
        </p:nvSpPr>
        <p:spPr>
          <a:xfrm>
            <a:off x="5546300" y="3214347"/>
            <a:ext cx="25005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/COMMUNITY</a:t>
            </a:r>
            <a:endParaRPr/>
          </a:p>
        </p:txBody>
      </p:sp>
      <p:sp>
        <p:nvSpPr>
          <p:cNvPr id="2008" name="Google Shape;2008;p74"/>
          <p:cNvSpPr txBox="1"/>
          <p:nvPr>
            <p:ph idx="7" type="subTitle"/>
          </p:nvPr>
        </p:nvSpPr>
        <p:spPr>
          <a:xfrm>
            <a:off x="5546300" y="3546914"/>
            <a:ext cx="2500500" cy="5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Fosters community</a:t>
            </a:r>
            <a:endParaRPr/>
          </a:p>
        </p:txBody>
      </p:sp>
      <p:sp>
        <p:nvSpPr>
          <p:cNvPr id="2009" name="Google Shape;2009;p74"/>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/IMPACT OF BOT FINDER</a:t>
            </a:r>
            <a:endParaRPr/>
          </a:p>
        </p:txBody>
      </p:sp>
      <p:grpSp>
        <p:nvGrpSpPr>
          <p:cNvPr id="2010" name="Google Shape;2010;p74"/>
          <p:cNvGrpSpPr/>
          <p:nvPr/>
        </p:nvGrpSpPr>
        <p:grpSpPr>
          <a:xfrm>
            <a:off x="4898700" y="1928022"/>
            <a:ext cx="405691" cy="350656"/>
            <a:chOff x="3075107" y="1965828"/>
            <a:chExt cx="405691" cy="350656"/>
          </a:xfrm>
        </p:grpSpPr>
        <p:sp>
          <p:nvSpPr>
            <p:cNvPr id="2011" name="Google Shape;2011;p74"/>
            <p:cNvSpPr/>
            <p:nvPr/>
          </p:nvSpPr>
          <p:spPr>
            <a:xfrm>
              <a:off x="3262704" y="1965828"/>
              <a:ext cx="218094" cy="237315"/>
            </a:xfrm>
            <a:custGeom>
              <a:rect b="b" l="l" r="r" t="t"/>
              <a:pathLst>
                <a:path extrusionOk="0" h="8297" w="7625">
                  <a:moveTo>
                    <a:pt x="579" y="0"/>
                  </a:moveTo>
                  <a:lnTo>
                    <a:pt x="0" y="8297"/>
                  </a:lnTo>
                  <a:lnTo>
                    <a:pt x="7625" y="7717"/>
                  </a:lnTo>
                  <a:lnTo>
                    <a:pt x="7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4"/>
            <p:cNvSpPr/>
            <p:nvPr/>
          </p:nvSpPr>
          <p:spPr>
            <a:xfrm>
              <a:off x="3075107" y="1965828"/>
              <a:ext cx="204193" cy="237315"/>
            </a:xfrm>
            <a:custGeom>
              <a:rect b="b" l="l" r="r" t="t"/>
              <a:pathLst>
                <a:path extrusionOk="0" h="8297" w="7139">
                  <a:moveTo>
                    <a:pt x="1" y="0"/>
                  </a:moveTo>
                  <a:lnTo>
                    <a:pt x="1" y="7717"/>
                  </a:lnTo>
                  <a:lnTo>
                    <a:pt x="7138" y="8297"/>
                  </a:lnTo>
                  <a:lnTo>
                    <a:pt x="7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4"/>
            <p:cNvSpPr/>
            <p:nvPr/>
          </p:nvSpPr>
          <p:spPr>
            <a:xfrm>
              <a:off x="3262704" y="2239574"/>
              <a:ext cx="82861" cy="66301"/>
            </a:xfrm>
            <a:custGeom>
              <a:rect b="b" l="l" r="r" t="t"/>
              <a:pathLst>
                <a:path extrusionOk="0" h="2318" w="2897">
                  <a:moveTo>
                    <a:pt x="0" y="0"/>
                  </a:moveTo>
                  <a:lnTo>
                    <a:pt x="579" y="2318"/>
                  </a:lnTo>
                  <a:lnTo>
                    <a:pt x="2897" y="2318"/>
                  </a:lnTo>
                  <a:lnTo>
                    <a:pt x="2897" y="46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4"/>
            <p:cNvSpPr/>
            <p:nvPr/>
          </p:nvSpPr>
          <p:spPr>
            <a:xfrm>
              <a:off x="3210335" y="2239574"/>
              <a:ext cx="68961" cy="66301"/>
            </a:xfrm>
            <a:custGeom>
              <a:rect b="b" l="l" r="r" t="t"/>
              <a:pathLst>
                <a:path extrusionOk="0" h="2318" w="2411">
                  <a:moveTo>
                    <a:pt x="2410" y="0"/>
                  </a:moveTo>
                  <a:lnTo>
                    <a:pt x="0" y="464"/>
                  </a:lnTo>
                  <a:lnTo>
                    <a:pt x="0" y="2318"/>
                  </a:lnTo>
                  <a:lnTo>
                    <a:pt x="2410" y="2318"/>
                  </a:lnTo>
                  <a:lnTo>
                    <a:pt x="24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4"/>
            <p:cNvSpPr/>
            <p:nvPr/>
          </p:nvSpPr>
          <p:spPr>
            <a:xfrm>
              <a:off x="3271313" y="2291943"/>
              <a:ext cx="113380" cy="24541"/>
            </a:xfrm>
            <a:custGeom>
              <a:rect b="b" l="l" r="r" t="t"/>
              <a:pathLst>
                <a:path extrusionOk="0" h="858" w="3964">
                  <a:moveTo>
                    <a:pt x="278" y="0"/>
                  </a:moveTo>
                  <a:lnTo>
                    <a:pt x="0" y="487"/>
                  </a:lnTo>
                  <a:lnTo>
                    <a:pt x="278" y="858"/>
                  </a:lnTo>
                  <a:lnTo>
                    <a:pt x="3963" y="858"/>
                  </a:lnTo>
                  <a:lnTo>
                    <a:pt x="3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4"/>
            <p:cNvSpPr/>
            <p:nvPr/>
          </p:nvSpPr>
          <p:spPr>
            <a:xfrm>
              <a:off x="3174526" y="2291943"/>
              <a:ext cx="104771" cy="24541"/>
            </a:xfrm>
            <a:custGeom>
              <a:rect b="b" l="l" r="r" t="t"/>
              <a:pathLst>
                <a:path extrusionOk="0" h="858" w="3663">
                  <a:moveTo>
                    <a:pt x="1" y="0"/>
                  </a:moveTo>
                  <a:lnTo>
                    <a:pt x="1" y="858"/>
                  </a:lnTo>
                  <a:lnTo>
                    <a:pt x="3662" y="858"/>
                  </a:lnTo>
                  <a:lnTo>
                    <a:pt x="3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74"/>
            <p:cNvSpPr/>
            <p:nvPr/>
          </p:nvSpPr>
          <p:spPr>
            <a:xfrm>
              <a:off x="3262704" y="2186546"/>
              <a:ext cx="218094" cy="66301"/>
            </a:xfrm>
            <a:custGeom>
              <a:rect b="b" l="l" r="r" t="t"/>
              <a:pathLst>
                <a:path extrusionOk="0" h="2318" w="7625">
                  <a:moveTo>
                    <a:pt x="579" y="0"/>
                  </a:moveTo>
                  <a:lnTo>
                    <a:pt x="0" y="1159"/>
                  </a:lnTo>
                  <a:lnTo>
                    <a:pt x="579" y="2318"/>
                  </a:lnTo>
                  <a:lnTo>
                    <a:pt x="7625" y="231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74"/>
            <p:cNvSpPr/>
            <p:nvPr/>
          </p:nvSpPr>
          <p:spPr>
            <a:xfrm>
              <a:off x="3075107" y="2186546"/>
              <a:ext cx="204193" cy="66301"/>
            </a:xfrm>
            <a:custGeom>
              <a:rect b="b" l="l" r="r" t="t"/>
              <a:pathLst>
                <a:path extrusionOk="0" h="2318" w="7139">
                  <a:moveTo>
                    <a:pt x="1" y="0"/>
                  </a:moveTo>
                  <a:lnTo>
                    <a:pt x="1" y="2318"/>
                  </a:lnTo>
                  <a:lnTo>
                    <a:pt x="7138" y="2318"/>
                  </a:lnTo>
                  <a:lnTo>
                    <a:pt x="71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74"/>
            <p:cNvSpPr/>
            <p:nvPr/>
          </p:nvSpPr>
          <p:spPr>
            <a:xfrm>
              <a:off x="3169235" y="2010218"/>
              <a:ext cx="71621" cy="135261"/>
            </a:xfrm>
            <a:custGeom>
              <a:rect b="b" l="l" r="r" t="t"/>
              <a:pathLst>
                <a:path extrusionOk="0" h="4729" w="2504">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74"/>
            <p:cNvSpPr/>
            <p:nvPr/>
          </p:nvSpPr>
          <p:spPr>
            <a:xfrm>
              <a:off x="3318362" y="2010218"/>
              <a:ext cx="71621" cy="135261"/>
            </a:xfrm>
            <a:custGeom>
              <a:rect b="b" l="l" r="r" t="t"/>
              <a:pathLst>
                <a:path extrusionOk="0" h="4729" w="2504">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74"/>
            <p:cNvSpPr/>
            <p:nvPr/>
          </p:nvSpPr>
          <p:spPr>
            <a:xfrm>
              <a:off x="3265335" y="2010218"/>
              <a:ext cx="25227" cy="135261"/>
            </a:xfrm>
            <a:custGeom>
              <a:rect b="b" l="l" r="r" t="t"/>
              <a:pathLst>
                <a:path extrusionOk="0" h="4729" w="882">
                  <a:moveTo>
                    <a:pt x="1" y="1"/>
                  </a:moveTo>
                  <a:lnTo>
                    <a:pt x="1" y="4729"/>
                  </a:lnTo>
                  <a:lnTo>
                    <a:pt x="881" y="4729"/>
                  </a:lnTo>
                  <a:lnTo>
                    <a:pt x="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 name="Google Shape;2022;p74"/>
          <p:cNvGrpSpPr/>
          <p:nvPr/>
        </p:nvGrpSpPr>
        <p:grpSpPr>
          <a:xfrm>
            <a:off x="1378454" y="1900162"/>
            <a:ext cx="409006" cy="406377"/>
            <a:chOff x="2213404" y="1937970"/>
            <a:chExt cx="409006" cy="406377"/>
          </a:xfrm>
        </p:grpSpPr>
        <p:sp>
          <p:nvSpPr>
            <p:cNvPr id="2023" name="Google Shape;2023;p74"/>
            <p:cNvSpPr/>
            <p:nvPr/>
          </p:nvSpPr>
          <p:spPr>
            <a:xfrm>
              <a:off x="2461979" y="2186546"/>
              <a:ext cx="160431" cy="157800"/>
            </a:xfrm>
            <a:custGeom>
              <a:rect b="b" l="l" r="r" t="t"/>
              <a:pathLst>
                <a:path extrusionOk="0" h="5517" w="5609">
                  <a:moveTo>
                    <a:pt x="1553" y="0"/>
                  </a:moveTo>
                  <a:lnTo>
                    <a:pt x="0" y="1461"/>
                  </a:lnTo>
                  <a:lnTo>
                    <a:pt x="4056" y="5516"/>
                  </a:lnTo>
                  <a:lnTo>
                    <a:pt x="5609" y="4056"/>
                  </a:lnTo>
                  <a:lnTo>
                    <a:pt x="15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4"/>
            <p:cNvSpPr/>
            <p:nvPr/>
          </p:nvSpPr>
          <p:spPr>
            <a:xfrm>
              <a:off x="2373829" y="1937970"/>
              <a:ext cx="192924" cy="354013"/>
            </a:xfrm>
            <a:custGeom>
              <a:rect b="b" l="l" r="r" t="t"/>
              <a:pathLst>
                <a:path extrusionOk="0" h="12377" w="6745">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4"/>
            <p:cNvSpPr/>
            <p:nvPr/>
          </p:nvSpPr>
          <p:spPr>
            <a:xfrm>
              <a:off x="2213404" y="1937970"/>
              <a:ext cx="177021" cy="354013"/>
            </a:xfrm>
            <a:custGeom>
              <a:rect b="b" l="l" r="r" t="t"/>
              <a:pathLst>
                <a:path extrusionOk="0" h="12377" w="6189">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4"/>
            <p:cNvSpPr/>
            <p:nvPr/>
          </p:nvSpPr>
          <p:spPr>
            <a:xfrm>
              <a:off x="2373829" y="1979728"/>
              <a:ext cx="151822" cy="267834"/>
            </a:xfrm>
            <a:custGeom>
              <a:rect b="b" l="l" r="r" t="t"/>
              <a:pathLst>
                <a:path extrusionOk="0" h="9364" w="5308">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4"/>
            <p:cNvSpPr/>
            <p:nvPr/>
          </p:nvSpPr>
          <p:spPr>
            <a:xfrm>
              <a:off x="2254504" y="1979728"/>
              <a:ext cx="135919" cy="267834"/>
            </a:xfrm>
            <a:custGeom>
              <a:rect b="b" l="l" r="r" t="t"/>
              <a:pathLst>
                <a:path extrusionOk="0" h="9364" w="4752">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4"/>
            <p:cNvSpPr/>
            <p:nvPr/>
          </p:nvSpPr>
          <p:spPr>
            <a:xfrm>
              <a:off x="2381780" y="2062587"/>
              <a:ext cx="91499" cy="102111"/>
            </a:xfrm>
            <a:custGeom>
              <a:rect b="b" l="l" r="r" t="t"/>
              <a:pathLst>
                <a:path extrusionOk="0" h="3570" w="3199">
                  <a:moveTo>
                    <a:pt x="2619" y="1"/>
                  </a:moveTo>
                  <a:lnTo>
                    <a:pt x="302" y="2318"/>
                  </a:lnTo>
                  <a:lnTo>
                    <a:pt x="0" y="3176"/>
                  </a:lnTo>
                  <a:lnTo>
                    <a:pt x="302" y="3570"/>
                  </a:lnTo>
                  <a:lnTo>
                    <a:pt x="3198" y="580"/>
                  </a:lnTo>
                  <a:lnTo>
                    <a:pt x="2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4"/>
            <p:cNvSpPr/>
            <p:nvPr/>
          </p:nvSpPr>
          <p:spPr>
            <a:xfrm>
              <a:off x="2307531" y="2098396"/>
              <a:ext cx="82890" cy="82890"/>
            </a:xfrm>
            <a:custGeom>
              <a:rect b="b" l="l" r="r" t="t"/>
              <a:pathLst>
                <a:path extrusionOk="0" h="2898" w="2898">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74"/>
          <p:cNvGrpSpPr/>
          <p:nvPr/>
        </p:nvGrpSpPr>
        <p:grpSpPr>
          <a:xfrm>
            <a:off x="4904006" y="3516255"/>
            <a:ext cx="395079" cy="339416"/>
            <a:chOff x="3936811" y="3186773"/>
            <a:chExt cx="395079" cy="339416"/>
          </a:xfrm>
        </p:grpSpPr>
        <p:sp>
          <p:nvSpPr>
            <p:cNvPr id="2031" name="Google Shape;2031;p74"/>
            <p:cNvSpPr/>
            <p:nvPr/>
          </p:nvSpPr>
          <p:spPr>
            <a:xfrm>
              <a:off x="4193337" y="3186773"/>
              <a:ext cx="138551" cy="229392"/>
            </a:xfrm>
            <a:custGeom>
              <a:rect b="b" l="l" r="r" t="t"/>
              <a:pathLst>
                <a:path extrusionOk="0" h="8020" w="4844">
                  <a:moveTo>
                    <a:pt x="487" y="1"/>
                  </a:moveTo>
                  <a:lnTo>
                    <a:pt x="0" y="8019"/>
                  </a:lnTo>
                  <a:lnTo>
                    <a:pt x="4844" y="7440"/>
                  </a:lnTo>
                  <a:lnTo>
                    <a:pt x="484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4"/>
            <p:cNvSpPr/>
            <p:nvPr/>
          </p:nvSpPr>
          <p:spPr>
            <a:xfrm>
              <a:off x="4119088" y="3186773"/>
              <a:ext cx="88182" cy="229392"/>
            </a:xfrm>
            <a:custGeom>
              <a:rect b="b" l="l" r="r" t="t"/>
              <a:pathLst>
                <a:path extrusionOk="0" h="8020" w="3083">
                  <a:moveTo>
                    <a:pt x="487" y="1"/>
                  </a:moveTo>
                  <a:lnTo>
                    <a:pt x="0" y="8019"/>
                  </a:lnTo>
                  <a:lnTo>
                    <a:pt x="3083" y="7440"/>
                  </a:lnTo>
                  <a:lnTo>
                    <a:pt x="3083"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4"/>
            <p:cNvSpPr/>
            <p:nvPr/>
          </p:nvSpPr>
          <p:spPr>
            <a:xfrm>
              <a:off x="3936811" y="3186773"/>
              <a:ext cx="196242" cy="229392"/>
            </a:xfrm>
            <a:custGeom>
              <a:rect b="b" l="l" r="r" t="t"/>
              <a:pathLst>
                <a:path extrusionOk="0" h="8020" w="6861">
                  <a:moveTo>
                    <a:pt x="0" y="1"/>
                  </a:moveTo>
                  <a:lnTo>
                    <a:pt x="0" y="7440"/>
                  </a:lnTo>
                  <a:lnTo>
                    <a:pt x="6860" y="8019"/>
                  </a:lnTo>
                  <a:lnTo>
                    <a:pt x="686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4"/>
            <p:cNvSpPr/>
            <p:nvPr/>
          </p:nvSpPr>
          <p:spPr>
            <a:xfrm>
              <a:off x="4146917" y="3280243"/>
              <a:ext cx="24570" cy="22567"/>
            </a:xfrm>
            <a:custGeom>
              <a:rect b="b" l="l" r="r" t="t"/>
              <a:pathLst>
                <a:path extrusionOk="0" h="789" w="859">
                  <a:moveTo>
                    <a:pt x="1" y="0"/>
                  </a:moveTo>
                  <a:lnTo>
                    <a:pt x="1" y="788"/>
                  </a:lnTo>
                  <a:lnTo>
                    <a:pt x="858" y="788"/>
                  </a:lnTo>
                  <a:lnTo>
                    <a:pt x="8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74"/>
            <p:cNvSpPr/>
            <p:nvPr/>
          </p:nvSpPr>
          <p:spPr>
            <a:xfrm>
              <a:off x="3975251" y="3280243"/>
              <a:ext cx="146531" cy="22567"/>
            </a:xfrm>
            <a:custGeom>
              <a:rect b="b" l="l" r="r" t="t"/>
              <a:pathLst>
                <a:path extrusionOk="0" h="789" w="5123">
                  <a:moveTo>
                    <a:pt x="0" y="0"/>
                  </a:moveTo>
                  <a:lnTo>
                    <a:pt x="0" y="788"/>
                  </a:lnTo>
                  <a:lnTo>
                    <a:pt x="5122" y="788"/>
                  </a:lnTo>
                  <a:lnTo>
                    <a:pt x="512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74"/>
            <p:cNvSpPr/>
            <p:nvPr/>
          </p:nvSpPr>
          <p:spPr>
            <a:xfrm>
              <a:off x="3975251" y="3230534"/>
              <a:ext cx="25227" cy="22539"/>
            </a:xfrm>
            <a:custGeom>
              <a:rect b="b" l="l" r="r" t="t"/>
              <a:pathLst>
                <a:path extrusionOk="0" h="788" w="882">
                  <a:moveTo>
                    <a:pt x="0" y="0"/>
                  </a:moveTo>
                  <a:lnTo>
                    <a:pt x="0" y="788"/>
                  </a:lnTo>
                  <a:lnTo>
                    <a:pt x="881" y="788"/>
                  </a:lnTo>
                  <a:lnTo>
                    <a:pt x="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74"/>
            <p:cNvSpPr/>
            <p:nvPr/>
          </p:nvSpPr>
          <p:spPr>
            <a:xfrm>
              <a:off x="3975251" y="3327293"/>
              <a:ext cx="25227" cy="25227"/>
            </a:xfrm>
            <a:custGeom>
              <a:rect b="b" l="l" r="r" t="t"/>
              <a:pathLst>
                <a:path extrusionOk="0" h="882" w="882">
                  <a:moveTo>
                    <a:pt x="0" y="1"/>
                  </a:moveTo>
                  <a:lnTo>
                    <a:pt x="0" y="881"/>
                  </a:lnTo>
                  <a:lnTo>
                    <a:pt x="881" y="881"/>
                  </a:lnTo>
                  <a:lnTo>
                    <a:pt x="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4"/>
            <p:cNvSpPr/>
            <p:nvPr/>
          </p:nvSpPr>
          <p:spPr>
            <a:xfrm>
              <a:off x="4246364" y="3230534"/>
              <a:ext cx="46422" cy="22539"/>
            </a:xfrm>
            <a:custGeom>
              <a:rect b="b" l="l" r="r" t="t"/>
              <a:pathLst>
                <a:path extrusionOk="0" h="788" w="1623">
                  <a:moveTo>
                    <a:pt x="0" y="0"/>
                  </a:moveTo>
                  <a:lnTo>
                    <a:pt x="0" y="788"/>
                  </a:lnTo>
                  <a:lnTo>
                    <a:pt x="1622" y="788"/>
                  </a:lnTo>
                  <a:lnTo>
                    <a:pt x="16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74"/>
            <p:cNvSpPr/>
            <p:nvPr/>
          </p:nvSpPr>
          <p:spPr>
            <a:xfrm>
              <a:off x="4246364" y="3280243"/>
              <a:ext cx="46422" cy="22567"/>
            </a:xfrm>
            <a:custGeom>
              <a:rect b="b" l="l" r="r" t="t"/>
              <a:pathLst>
                <a:path extrusionOk="0" h="789" w="1623">
                  <a:moveTo>
                    <a:pt x="0" y="0"/>
                  </a:moveTo>
                  <a:lnTo>
                    <a:pt x="0" y="788"/>
                  </a:lnTo>
                  <a:lnTo>
                    <a:pt x="1622" y="788"/>
                  </a:lnTo>
                  <a:lnTo>
                    <a:pt x="16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74"/>
            <p:cNvSpPr/>
            <p:nvPr/>
          </p:nvSpPr>
          <p:spPr>
            <a:xfrm>
              <a:off x="4246364" y="3327293"/>
              <a:ext cx="46422" cy="25227"/>
            </a:xfrm>
            <a:custGeom>
              <a:rect b="b" l="l" r="r" t="t"/>
              <a:pathLst>
                <a:path extrusionOk="0" h="882" w="1623">
                  <a:moveTo>
                    <a:pt x="0" y="1"/>
                  </a:moveTo>
                  <a:lnTo>
                    <a:pt x="0" y="881"/>
                  </a:lnTo>
                  <a:lnTo>
                    <a:pt x="1622" y="881"/>
                  </a:lnTo>
                  <a:lnTo>
                    <a:pt x="162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4"/>
            <p:cNvSpPr/>
            <p:nvPr/>
          </p:nvSpPr>
          <p:spPr>
            <a:xfrm>
              <a:off x="4119088" y="3449250"/>
              <a:ext cx="80230" cy="66329"/>
            </a:xfrm>
            <a:custGeom>
              <a:rect b="b" l="l" r="r" t="t"/>
              <a:pathLst>
                <a:path extrusionOk="0" h="2319" w="2805">
                  <a:moveTo>
                    <a:pt x="0" y="1"/>
                  </a:moveTo>
                  <a:lnTo>
                    <a:pt x="487" y="2318"/>
                  </a:lnTo>
                  <a:lnTo>
                    <a:pt x="2805" y="2318"/>
                  </a:lnTo>
                  <a:lnTo>
                    <a:pt x="2805" y="58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74"/>
            <p:cNvSpPr/>
            <p:nvPr/>
          </p:nvSpPr>
          <p:spPr>
            <a:xfrm>
              <a:off x="4069378" y="3449250"/>
              <a:ext cx="63669" cy="66329"/>
            </a:xfrm>
            <a:custGeom>
              <a:rect b="b" l="l" r="r" t="t"/>
              <a:pathLst>
                <a:path extrusionOk="0" h="2319" w="2226">
                  <a:moveTo>
                    <a:pt x="2225" y="1"/>
                  </a:moveTo>
                  <a:lnTo>
                    <a:pt x="0" y="580"/>
                  </a:lnTo>
                  <a:lnTo>
                    <a:pt x="0" y="2318"/>
                  </a:lnTo>
                  <a:lnTo>
                    <a:pt x="2225" y="2318"/>
                  </a:lnTo>
                  <a:lnTo>
                    <a:pt x="2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74"/>
            <p:cNvSpPr/>
            <p:nvPr/>
          </p:nvSpPr>
          <p:spPr>
            <a:xfrm>
              <a:off x="4127039" y="3504279"/>
              <a:ext cx="108089" cy="21910"/>
            </a:xfrm>
            <a:custGeom>
              <a:rect b="b" l="l" r="r" t="t"/>
              <a:pathLst>
                <a:path extrusionOk="0" h="766" w="3779">
                  <a:moveTo>
                    <a:pt x="209" y="0"/>
                  </a:moveTo>
                  <a:lnTo>
                    <a:pt x="1" y="394"/>
                  </a:lnTo>
                  <a:lnTo>
                    <a:pt x="209" y="765"/>
                  </a:lnTo>
                  <a:lnTo>
                    <a:pt x="3778" y="765"/>
                  </a:lnTo>
                  <a:lnTo>
                    <a:pt x="37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4"/>
            <p:cNvSpPr/>
            <p:nvPr/>
          </p:nvSpPr>
          <p:spPr>
            <a:xfrm>
              <a:off x="4033570" y="3504279"/>
              <a:ext cx="99479" cy="21910"/>
            </a:xfrm>
            <a:custGeom>
              <a:rect b="b" l="l" r="r" t="t"/>
              <a:pathLst>
                <a:path extrusionOk="0" h="766" w="3478">
                  <a:moveTo>
                    <a:pt x="1" y="0"/>
                  </a:moveTo>
                  <a:lnTo>
                    <a:pt x="1" y="765"/>
                  </a:lnTo>
                  <a:lnTo>
                    <a:pt x="3477" y="765"/>
                  </a:lnTo>
                  <a:lnTo>
                    <a:pt x="34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74"/>
            <p:cNvSpPr/>
            <p:nvPr/>
          </p:nvSpPr>
          <p:spPr>
            <a:xfrm>
              <a:off x="4119088" y="3399540"/>
              <a:ext cx="212803" cy="66329"/>
            </a:xfrm>
            <a:custGeom>
              <a:rect b="b" l="l" r="r" t="t"/>
              <a:pathLst>
                <a:path extrusionOk="0" h="2319" w="7440">
                  <a:moveTo>
                    <a:pt x="487" y="1"/>
                  </a:moveTo>
                  <a:lnTo>
                    <a:pt x="0" y="1159"/>
                  </a:lnTo>
                  <a:lnTo>
                    <a:pt x="487" y="2318"/>
                  </a:lnTo>
                  <a:lnTo>
                    <a:pt x="7440" y="2318"/>
                  </a:lnTo>
                  <a:lnTo>
                    <a:pt x="74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74"/>
            <p:cNvSpPr/>
            <p:nvPr/>
          </p:nvSpPr>
          <p:spPr>
            <a:xfrm>
              <a:off x="3936811" y="3399540"/>
              <a:ext cx="196242" cy="66329"/>
            </a:xfrm>
            <a:custGeom>
              <a:rect b="b" l="l" r="r" t="t"/>
              <a:pathLst>
                <a:path extrusionOk="0" h="2319" w="6861">
                  <a:moveTo>
                    <a:pt x="0" y="1"/>
                  </a:moveTo>
                  <a:lnTo>
                    <a:pt x="0" y="2318"/>
                  </a:lnTo>
                  <a:lnTo>
                    <a:pt x="6860" y="2318"/>
                  </a:lnTo>
                  <a:lnTo>
                    <a:pt x="686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4"/>
            <p:cNvSpPr/>
            <p:nvPr/>
          </p:nvSpPr>
          <p:spPr>
            <a:xfrm>
              <a:off x="4127039" y="3230534"/>
              <a:ext cx="44448" cy="22539"/>
            </a:xfrm>
            <a:custGeom>
              <a:rect b="b" l="l" r="r" t="t"/>
              <a:pathLst>
                <a:path extrusionOk="0" h="788" w="1554">
                  <a:moveTo>
                    <a:pt x="209" y="0"/>
                  </a:moveTo>
                  <a:lnTo>
                    <a:pt x="1" y="394"/>
                  </a:lnTo>
                  <a:lnTo>
                    <a:pt x="209" y="788"/>
                  </a:lnTo>
                  <a:lnTo>
                    <a:pt x="1553" y="788"/>
                  </a:lnTo>
                  <a:lnTo>
                    <a:pt x="155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74"/>
            <p:cNvSpPr/>
            <p:nvPr/>
          </p:nvSpPr>
          <p:spPr>
            <a:xfrm>
              <a:off x="4127039" y="3327293"/>
              <a:ext cx="44448" cy="25227"/>
            </a:xfrm>
            <a:custGeom>
              <a:rect b="b" l="l" r="r" t="t"/>
              <a:pathLst>
                <a:path extrusionOk="0" h="882" w="1554">
                  <a:moveTo>
                    <a:pt x="209" y="1"/>
                  </a:moveTo>
                  <a:lnTo>
                    <a:pt x="1" y="487"/>
                  </a:lnTo>
                  <a:lnTo>
                    <a:pt x="209" y="881"/>
                  </a:lnTo>
                  <a:lnTo>
                    <a:pt x="1553" y="881"/>
                  </a:lnTo>
                  <a:lnTo>
                    <a:pt x="155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74"/>
            <p:cNvSpPr/>
            <p:nvPr/>
          </p:nvSpPr>
          <p:spPr>
            <a:xfrm>
              <a:off x="4024960" y="3230534"/>
              <a:ext cx="108089" cy="22539"/>
            </a:xfrm>
            <a:custGeom>
              <a:rect b="b" l="l" r="r" t="t"/>
              <a:pathLst>
                <a:path extrusionOk="0" h="788" w="3779">
                  <a:moveTo>
                    <a:pt x="1" y="0"/>
                  </a:moveTo>
                  <a:lnTo>
                    <a:pt x="1" y="788"/>
                  </a:lnTo>
                  <a:lnTo>
                    <a:pt x="3778" y="788"/>
                  </a:lnTo>
                  <a:lnTo>
                    <a:pt x="377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4"/>
            <p:cNvSpPr/>
            <p:nvPr/>
          </p:nvSpPr>
          <p:spPr>
            <a:xfrm>
              <a:off x="4024960" y="3327293"/>
              <a:ext cx="108089" cy="25227"/>
            </a:xfrm>
            <a:custGeom>
              <a:rect b="b" l="l" r="r" t="t"/>
              <a:pathLst>
                <a:path extrusionOk="0" h="882" w="3779">
                  <a:moveTo>
                    <a:pt x="1" y="1"/>
                  </a:moveTo>
                  <a:lnTo>
                    <a:pt x="1" y="881"/>
                  </a:lnTo>
                  <a:lnTo>
                    <a:pt x="3778" y="881"/>
                  </a:lnTo>
                  <a:lnTo>
                    <a:pt x="37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74"/>
          <p:cNvGrpSpPr/>
          <p:nvPr/>
        </p:nvGrpSpPr>
        <p:grpSpPr>
          <a:xfrm>
            <a:off x="1378441" y="3483120"/>
            <a:ext cx="409009" cy="405686"/>
            <a:chOff x="1351729" y="3153624"/>
            <a:chExt cx="409009" cy="405686"/>
          </a:xfrm>
        </p:grpSpPr>
        <p:sp>
          <p:nvSpPr>
            <p:cNvPr id="2052" name="Google Shape;2052;p74"/>
            <p:cNvSpPr/>
            <p:nvPr/>
          </p:nvSpPr>
          <p:spPr>
            <a:xfrm>
              <a:off x="1539297" y="3208653"/>
              <a:ext cx="221441" cy="237315"/>
            </a:xfrm>
            <a:custGeom>
              <a:rect b="b" l="l" r="r" t="t"/>
              <a:pathLst>
                <a:path extrusionOk="0" h="8297" w="7742">
                  <a:moveTo>
                    <a:pt x="580" y="0"/>
                  </a:moveTo>
                  <a:lnTo>
                    <a:pt x="1" y="8297"/>
                  </a:lnTo>
                  <a:lnTo>
                    <a:pt x="7741" y="7718"/>
                  </a:lnTo>
                  <a:lnTo>
                    <a:pt x="77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74"/>
            <p:cNvSpPr/>
            <p:nvPr/>
          </p:nvSpPr>
          <p:spPr>
            <a:xfrm>
              <a:off x="1351729" y="3208653"/>
              <a:ext cx="204165" cy="237315"/>
            </a:xfrm>
            <a:custGeom>
              <a:rect b="b" l="l" r="r" t="t"/>
              <a:pathLst>
                <a:path extrusionOk="0" h="8297" w="7138">
                  <a:moveTo>
                    <a:pt x="0" y="0"/>
                  </a:moveTo>
                  <a:lnTo>
                    <a:pt x="0" y="7718"/>
                  </a:lnTo>
                  <a:lnTo>
                    <a:pt x="7138" y="8297"/>
                  </a:lnTo>
                  <a:lnTo>
                    <a:pt x="7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4"/>
            <p:cNvSpPr/>
            <p:nvPr/>
          </p:nvSpPr>
          <p:spPr>
            <a:xfrm>
              <a:off x="1539297" y="3482399"/>
              <a:ext cx="85550" cy="66329"/>
            </a:xfrm>
            <a:custGeom>
              <a:rect b="b" l="l" r="r" t="t"/>
              <a:pathLst>
                <a:path extrusionOk="0" h="2319" w="2991">
                  <a:moveTo>
                    <a:pt x="1" y="1"/>
                  </a:moveTo>
                  <a:lnTo>
                    <a:pt x="580" y="2318"/>
                  </a:lnTo>
                  <a:lnTo>
                    <a:pt x="2990" y="2318"/>
                  </a:lnTo>
                  <a:lnTo>
                    <a:pt x="2990" y="580"/>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4"/>
            <p:cNvSpPr/>
            <p:nvPr/>
          </p:nvSpPr>
          <p:spPr>
            <a:xfrm>
              <a:off x="1489588" y="3482399"/>
              <a:ext cx="66301" cy="66329"/>
            </a:xfrm>
            <a:custGeom>
              <a:rect b="b" l="l" r="r" t="t"/>
              <a:pathLst>
                <a:path extrusionOk="0" h="2319" w="2318">
                  <a:moveTo>
                    <a:pt x="2318" y="1"/>
                  </a:moveTo>
                  <a:lnTo>
                    <a:pt x="0" y="580"/>
                  </a:lnTo>
                  <a:lnTo>
                    <a:pt x="0" y="2318"/>
                  </a:lnTo>
                  <a:lnTo>
                    <a:pt x="2318" y="2318"/>
                  </a:lnTo>
                  <a:lnTo>
                    <a:pt x="2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74"/>
            <p:cNvSpPr/>
            <p:nvPr/>
          </p:nvSpPr>
          <p:spPr>
            <a:xfrm>
              <a:off x="1547906" y="3537429"/>
              <a:ext cx="113380" cy="21881"/>
            </a:xfrm>
            <a:custGeom>
              <a:rect b="b" l="l" r="r" t="t"/>
              <a:pathLst>
                <a:path extrusionOk="0" h="765" w="3964">
                  <a:moveTo>
                    <a:pt x="279" y="0"/>
                  </a:moveTo>
                  <a:lnTo>
                    <a:pt x="1" y="394"/>
                  </a:lnTo>
                  <a:lnTo>
                    <a:pt x="279" y="765"/>
                  </a:lnTo>
                  <a:lnTo>
                    <a:pt x="3964" y="765"/>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74"/>
            <p:cNvSpPr/>
            <p:nvPr/>
          </p:nvSpPr>
          <p:spPr>
            <a:xfrm>
              <a:off x="1451147" y="3537429"/>
              <a:ext cx="104742" cy="21881"/>
            </a:xfrm>
            <a:custGeom>
              <a:rect b="b" l="l" r="r" t="t"/>
              <a:pathLst>
                <a:path extrusionOk="0" h="765" w="3662">
                  <a:moveTo>
                    <a:pt x="0" y="0"/>
                  </a:moveTo>
                  <a:lnTo>
                    <a:pt x="0" y="765"/>
                  </a:lnTo>
                  <a:lnTo>
                    <a:pt x="3662" y="765"/>
                  </a:lnTo>
                  <a:lnTo>
                    <a:pt x="3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4"/>
            <p:cNvSpPr/>
            <p:nvPr/>
          </p:nvSpPr>
          <p:spPr>
            <a:xfrm>
              <a:off x="1539297" y="3429372"/>
              <a:ext cx="221441" cy="69618"/>
            </a:xfrm>
            <a:custGeom>
              <a:rect b="b" l="l" r="r" t="t"/>
              <a:pathLst>
                <a:path extrusionOk="0" h="2434" w="7742">
                  <a:moveTo>
                    <a:pt x="580" y="1"/>
                  </a:moveTo>
                  <a:lnTo>
                    <a:pt x="1" y="1159"/>
                  </a:lnTo>
                  <a:lnTo>
                    <a:pt x="580" y="2434"/>
                  </a:lnTo>
                  <a:lnTo>
                    <a:pt x="7741" y="2434"/>
                  </a:lnTo>
                  <a:lnTo>
                    <a:pt x="7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4"/>
            <p:cNvSpPr/>
            <p:nvPr/>
          </p:nvSpPr>
          <p:spPr>
            <a:xfrm>
              <a:off x="1351729" y="3429372"/>
              <a:ext cx="204165" cy="69618"/>
            </a:xfrm>
            <a:custGeom>
              <a:rect b="b" l="l" r="r" t="t"/>
              <a:pathLst>
                <a:path extrusionOk="0" h="2434" w="7138">
                  <a:moveTo>
                    <a:pt x="0" y="1"/>
                  </a:moveTo>
                  <a:lnTo>
                    <a:pt x="0" y="2434"/>
                  </a:lnTo>
                  <a:lnTo>
                    <a:pt x="7138" y="2434"/>
                  </a:lnTo>
                  <a:lnTo>
                    <a:pt x="71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74"/>
            <p:cNvSpPr/>
            <p:nvPr/>
          </p:nvSpPr>
          <p:spPr>
            <a:xfrm>
              <a:off x="1539297" y="3153624"/>
              <a:ext cx="102111" cy="218123"/>
            </a:xfrm>
            <a:custGeom>
              <a:rect b="b" l="l" r="r" t="t"/>
              <a:pathLst>
                <a:path extrusionOk="0" h="7626" w="357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74"/>
            <p:cNvSpPr/>
            <p:nvPr/>
          </p:nvSpPr>
          <p:spPr>
            <a:xfrm>
              <a:off x="1470368" y="3153624"/>
              <a:ext cx="85521" cy="218123"/>
            </a:xfrm>
            <a:custGeom>
              <a:rect b="b" l="l" r="r" t="t"/>
              <a:pathLst>
                <a:path extrusionOk="0" h="7626" w="2990">
                  <a:moveTo>
                    <a:pt x="2990" y="1"/>
                  </a:moveTo>
                  <a:lnTo>
                    <a:pt x="0" y="3384"/>
                  </a:lnTo>
                  <a:lnTo>
                    <a:pt x="1553" y="3384"/>
                  </a:lnTo>
                  <a:lnTo>
                    <a:pt x="1553" y="7625"/>
                  </a:lnTo>
                  <a:lnTo>
                    <a:pt x="2990" y="7625"/>
                  </a:lnTo>
                  <a:lnTo>
                    <a:pt x="29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2" name="Google Shape;2062;p74">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4">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74">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4">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 name="Google Shape;2066;p74"/>
          <p:cNvGrpSpPr/>
          <p:nvPr/>
        </p:nvGrpSpPr>
        <p:grpSpPr>
          <a:xfrm>
            <a:off x="7819199" y="752550"/>
            <a:ext cx="604800" cy="147600"/>
            <a:chOff x="7688649" y="828750"/>
            <a:chExt cx="604800" cy="147600"/>
          </a:xfrm>
        </p:grpSpPr>
        <p:sp>
          <p:nvSpPr>
            <p:cNvPr id="2067" name="Google Shape;2067;p74"/>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4"/>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4"/>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0" name="Google Shape;2070;p74"/>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2071" name="Google Shape;2071;p74"/>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75"/>
                                        </p:tgtEl>
                                        <p:attrNameLst>
                                          <p:attrName>style.visibility</p:attrName>
                                        </p:attrNameLst>
                                      </p:cBhvr>
                                      <p:to>
                                        <p:strVal val="visible"/>
                                      </p:to>
                                    </p:set>
                                    <p:animEffect filter="fade" transition="in">
                                      <p:cBhvr>
                                        <p:cTn dur="1000"/>
                                        <p:tgtEl>
                                          <p:spTgt spid="1975"/>
                                        </p:tgtEl>
                                      </p:cBhvr>
                                    </p:animEffect>
                                  </p:childTnLst>
                                </p:cTn>
                              </p:par>
                              <p:par>
                                <p:cTn fill="hold" nodeType="withEffect" presetClass="entr" presetID="10" presetSubtype="0">
                                  <p:stCondLst>
                                    <p:cond delay="0"/>
                                  </p:stCondLst>
                                  <p:childTnLst>
                                    <p:set>
                                      <p:cBhvr>
                                        <p:cTn dur="1" fill="hold">
                                          <p:stCondLst>
                                            <p:cond delay="0"/>
                                          </p:stCondLst>
                                        </p:cTn>
                                        <p:tgtEl>
                                          <p:spTgt spid="2002"/>
                                        </p:tgtEl>
                                        <p:attrNameLst>
                                          <p:attrName>style.visibility</p:attrName>
                                        </p:attrNameLst>
                                      </p:cBhvr>
                                      <p:to>
                                        <p:strVal val="visible"/>
                                      </p:to>
                                    </p:set>
                                    <p:animEffect filter="fade" transition="in">
                                      <p:cBhvr>
                                        <p:cTn dur="1000"/>
                                        <p:tgtEl>
                                          <p:spTgt spid="2002"/>
                                        </p:tgtEl>
                                      </p:cBhvr>
                                    </p:animEffect>
                                  </p:childTnLst>
                                </p:cTn>
                              </p:par>
                              <p:par>
                                <p:cTn fill="hold" nodeType="withEffect" presetClass="entr" presetID="10" presetSubtype="0">
                                  <p:stCondLst>
                                    <p:cond delay="0"/>
                                  </p:stCondLst>
                                  <p:childTnLst>
                                    <p:set>
                                      <p:cBhvr>
                                        <p:cTn dur="1" fill="hold">
                                          <p:stCondLst>
                                            <p:cond delay="0"/>
                                          </p:stCondLst>
                                        </p:cTn>
                                        <p:tgtEl>
                                          <p:spTgt spid="2003"/>
                                        </p:tgtEl>
                                        <p:attrNameLst>
                                          <p:attrName>style.visibility</p:attrName>
                                        </p:attrNameLst>
                                      </p:cBhvr>
                                      <p:to>
                                        <p:strVal val="visible"/>
                                      </p:to>
                                    </p:set>
                                    <p:animEffect filter="fade" transition="in">
                                      <p:cBhvr>
                                        <p:cTn dur="1000"/>
                                        <p:tgtEl>
                                          <p:spTgt spid="2003"/>
                                        </p:tgtEl>
                                      </p:cBhvr>
                                    </p:animEffect>
                                  </p:childTnLst>
                                </p:cTn>
                              </p:par>
                              <p:par>
                                <p:cTn fill="hold" nodeType="withEffect" presetClass="entr" presetID="10" presetSubtype="0">
                                  <p:stCondLst>
                                    <p:cond delay="0"/>
                                  </p:stCondLst>
                                  <p:childTnLst>
                                    <p:set>
                                      <p:cBhvr>
                                        <p:cTn dur="1" fill="hold">
                                          <p:stCondLst>
                                            <p:cond delay="0"/>
                                          </p:stCondLst>
                                        </p:cTn>
                                        <p:tgtEl>
                                          <p:spTgt spid="2022"/>
                                        </p:tgtEl>
                                        <p:attrNameLst>
                                          <p:attrName>style.visibility</p:attrName>
                                        </p:attrNameLst>
                                      </p:cBhvr>
                                      <p:to>
                                        <p:strVal val="visible"/>
                                      </p:to>
                                    </p:set>
                                    <p:animEffect filter="fade" transition="in">
                                      <p:cBhvr>
                                        <p:cTn dur="1000"/>
                                        <p:tgtEl>
                                          <p:spTgt spid="202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81"/>
                                        </p:tgtEl>
                                        <p:attrNameLst>
                                          <p:attrName>style.visibility</p:attrName>
                                        </p:attrNameLst>
                                      </p:cBhvr>
                                      <p:to>
                                        <p:strVal val="visible"/>
                                      </p:to>
                                    </p:set>
                                    <p:animEffect filter="fade" transition="in">
                                      <p:cBhvr>
                                        <p:cTn dur="1000"/>
                                        <p:tgtEl>
                                          <p:spTgt spid="1981"/>
                                        </p:tgtEl>
                                      </p:cBhvr>
                                    </p:animEffect>
                                  </p:childTnLst>
                                </p:cTn>
                              </p:par>
                              <p:par>
                                <p:cTn fill="hold" nodeType="withEffect" presetClass="entr" presetID="10" presetSubtype="0">
                                  <p:stCondLst>
                                    <p:cond delay="0"/>
                                  </p:stCondLst>
                                  <p:childTnLst>
                                    <p:set>
                                      <p:cBhvr>
                                        <p:cTn dur="1" fill="hold">
                                          <p:stCondLst>
                                            <p:cond delay="0"/>
                                          </p:stCondLst>
                                        </p:cTn>
                                        <p:tgtEl>
                                          <p:spTgt spid="2004"/>
                                        </p:tgtEl>
                                        <p:attrNameLst>
                                          <p:attrName>style.visibility</p:attrName>
                                        </p:attrNameLst>
                                      </p:cBhvr>
                                      <p:to>
                                        <p:strVal val="visible"/>
                                      </p:to>
                                    </p:set>
                                    <p:animEffect filter="fade" transition="in">
                                      <p:cBhvr>
                                        <p:cTn dur="1000"/>
                                        <p:tgtEl>
                                          <p:spTgt spid="2004"/>
                                        </p:tgtEl>
                                      </p:cBhvr>
                                    </p:animEffect>
                                  </p:childTnLst>
                                </p:cTn>
                              </p:par>
                              <p:par>
                                <p:cTn fill="hold" nodeType="withEffect" presetClass="entr" presetID="10" presetSubtype="0">
                                  <p:stCondLst>
                                    <p:cond delay="0"/>
                                  </p:stCondLst>
                                  <p:childTnLst>
                                    <p:set>
                                      <p:cBhvr>
                                        <p:cTn dur="1" fill="hold">
                                          <p:stCondLst>
                                            <p:cond delay="0"/>
                                          </p:stCondLst>
                                        </p:cTn>
                                        <p:tgtEl>
                                          <p:spTgt spid="2005"/>
                                        </p:tgtEl>
                                        <p:attrNameLst>
                                          <p:attrName>style.visibility</p:attrName>
                                        </p:attrNameLst>
                                      </p:cBhvr>
                                      <p:to>
                                        <p:strVal val="visible"/>
                                      </p:to>
                                    </p:set>
                                    <p:animEffect filter="fade" transition="in">
                                      <p:cBhvr>
                                        <p:cTn dur="1000"/>
                                        <p:tgtEl>
                                          <p:spTgt spid="2005"/>
                                        </p:tgtEl>
                                      </p:cBhvr>
                                    </p:animEffect>
                                  </p:childTnLst>
                                </p:cTn>
                              </p:par>
                              <p:par>
                                <p:cTn fill="hold" nodeType="withEffect" presetClass="entr" presetID="10" presetSubtype="0">
                                  <p:stCondLst>
                                    <p:cond delay="0"/>
                                  </p:stCondLst>
                                  <p:childTnLst>
                                    <p:set>
                                      <p:cBhvr>
                                        <p:cTn dur="1" fill="hold">
                                          <p:stCondLst>
                                            <p:cond delay="0"/>
                                          </p:stCondLst>
                                        </p:cTn>
                                        <p:tgtEl>
                                          <p:spTgt spid="2010"/>
                                        </p:tgtEl>
                                        <p:attrNameLst>
                                          <p:attrName>style.visibility</p:attrName>
                                        </p:attrNameLst>
                                      </p:cBhvr>
                                      <p:to>
                                        <p:strVal val="visible"/>
                                      </p:to>
                                    </p:set>
                                    <p:animEffect filter="fade" transition="in">
                                      <p:cBhvr>
                                        <p:cTn dur="1000"/>
                                        <p:tgtEl>
                                          <p:spTgt spid="201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978"/>
                                        </p:tgtEl>
                                        <p:attrNameLst>
                                          <p:attrName>style.visibility</p:attrName>
                                        </p:attrNameLst>
                                      </p:cBhvr>
                                      <p:to>
                                        <p:strVal val="visible"/>
                                      </p:to>
                                    </p:set>
                                    <p:animEffect filter="fade" transition="in">
                                      <p:cBhvr>
                                        <p:cTn dur="1000"/>
                                        <p:tgtEl>
                                          <p:spTgt spid="1978"/>
                                        </p:tgtEl>
                                      </p:cBhvr>
                                    </p:animEffect>
                                  </p:childTnLst>
                                </p:cTn>
                              </p:par>
                              <p:par>
                                <p:cTn fill="hold" nodeType="withEffect" presetClass="entr" presetID="10" presetSubtype="0">
                                  <p:stCondLst>
                                    <p:cond delay="0"/>
                                  </p:stCondLst>
                                  <p:childTnLst>
                                    <p:set>
                                      <p:cBhvr>
                                        <p:cTn dur="1" fill="hold">
                                          <p:stCondLst>
                                            <p:cond delay="0"/>
                                          </p:stCondLst>
                                        </p:cTn>
                                        <p:tgtEl>
                                          <p:spTgt spid="2001"/>
                                        </p:tgtEl>
                                        <p:attrNameLst>
                                          <p:attrName>style.visibility</p:attrName>
                                        </p:attrNameLst>
                                      </p:cBhvr>
                                      <p:to>
                                        <p:strVal val="visible"/>
                                      </p:to>
                                    </p:set>
                                    <p:animEffect filter="fade" transition="in">
                                      <p:cBhvr>
                                        <p:cTn dur="1000"/>
                                        <p:tgtEl>
                                          <p:spTgt spid="2001"/>
                                        </p:tgtEl>
                                      </p:cBhvr>
                                    </p:animEffect>
                                  </p:childTnLst>
                                </p:cTn>
                              </p:par>
                              <p:par>
                                <p:cTn fill="hold" nodeType="withEffect" presetClass="entr" presetID="10" presetSubtype="0">
                                  <p:stCondLst>
                                    <p:cond delay="0"/>
                                  </p:stCondLst>
                                  <p:childTnLst>
                                    <p:set>
                                      <p:cBhvr>
                                        <p:cTn dur="1" fill="hold">
                                          <p:stCondLst>
                                            <p:cond delay="0"/>
                                          </p:stCondLst>
                                        </p:cTn>
                                        <p:tgtEl>
                                          <p:spTgt spid="2006"/>
                                        </p:tgtEl>
                                        <p:attrNameLst>
                                          <p:attrName>style.visibility</p:attrName>
                                        </p:attrNameLst>
                                      </p:cBhvr>
                                      <p:to>
                                        <p:strVal val="visible"/>
                                      </p:to>
                                    </p:set>
                                    <p:animEffect filter="fade" transition="in">
                                      <p:cBhvr>
                                        <p:cTn dur="1000"/>
                                        <p:tgtEl>
                                          <p:spTgt spid="2006"/>
                                        </p:tgtEl>
                                      </p:cBhvr>
                                    </p:animEffect>
                                  </p:childTnLst>
                                </p:cTn>
                              </p:par>
                              <p:par>
                                <p:cTn fill="hold" nodeType="withEffect" presetClass="entr" presetID="10" presetSubtype="0">
                                  <p:stCondLst>
                                    <p:cond delay="0"/>
                                  </p:stCondLst>
                                  <p:childTnLst>
                                    <p:set>
                                      <p:cBhvr>
                                        <p:cTn dur="1" fill="hold">
                                          <p:stCondLst>
                                            <p:cond delay="0"/>
                                          </p:stCondLst>
                                        </p:cTn>
                                        <p:tgtEl>
                                          <p:spTgt spid="2051"/>
                                        </p:tgtEl>
                                        <p:attrNameLst>
                                          <p:attrName>style.visibility</p:attrName>
                                        </p:attrNameLst>
                                      </p:cBhvr>
                                      <p:to>
                                        <p:strVal val="visible"/>
                                      </p:to>
                                    </p:set>
                                    <p:animEffect filter="fade" transition="in">
                                      <p:cBhvr>
                                        <p:cTn dur="1000"/>
                                        <p:tgtEl>
                                          <p:spTgt spid="205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984"/>
                                        </p:tgtEl>
                                        <p:attrNameLst>
                                          <p:attrName>style.visibility</p:attrName>
                                        </p:attrNameLst>
                                      </p:cBhvr>
                                      <p:to>
                                        <p:strVal val="visible"/>
                                      </p:to>
                                    </p:set>
                                    <p:animEffect filter="fade" transition="in">
                                      <p:cBhvr>
                                        <p:cTn dur="1000"/>
                                        <p:tgtEl>
                                          <p:spTgt spid="1984"/>
                                        </p:tgtEl>
                                      </p:cBhvr>
                                    </p:animEffect>
                                  </p:childTnLst>
                                </p:cTn>
                              </p:par>
                              <p:par>
                                <p:cTn fill="hold" nodeType="withEffect" presetClass="entr" presetID="10" presetSubtype="0">
                                  <p:stCondLst>
                                    <p:cond delay="0"/>
                                  </p:stCondLst>
                                  <p:childTnLst>
                                    <p:set>
                                      <p:cBhvr>
                                        <p:cTn dur="1" fill="hold">
                                          <p:stCondLst>
                                            <p:cond delay="0"/>
                                          </p:stCondLst>
                                        </p:cTn>
                                        <p:tgtEl>
                                          <p:spTgt spid="2007"/>
                                        </p:tgtEl>
                                        <p:attrNameLst>
                                          <p:attrName>style.visibility</p:attrName>
                                        </p:attrNameLst>
                                      </p:cBhvr>
                                      <p:to>
                                        <p:strVal val="visible"/>
                                      </p:to>
                                    </p:set>
                                    <p:animEffect filter="fade" transition="in">
                                      <p:cBhvr>
                                        <p:cTn dur="1000"/>
                                        <p:tgtEl>
                                          <p:spTgt spid="2007"/>
                                        </p:tgtEl>
                                      </p:cBhvr>
                                    </p:animEffect>
                                  </p:childTnLst>
                                </p:cTn>
                              </p:par>
                              <p:par>
                                <p:cTn fill="hold" nodeType="withEffect" presetClass="entr" presetID="10" presetSubtype="0">
                                  <p:stCondLst>
                                    <p:cond delay="0"/>
                                  </p:stCondLst>
                                  <p:childTnLst>
                                    <p:set>
                                      <p:cBhvr>
                                        <p:cTn dur="1" fill="hold">
                                          <p:stCondLst>
                                            <p:cond delay="0"/>
                                          </p:stCondLst>
                                        </p:cTn>
                                        <p:tgtEl>
                                          <p:spTgt spid="2008"/>
                                        </p:tgtEl>
                                        <p:attrNameLst>
                                          <p:attrName>style.visibility</p:attrName>
                                        </p:attrNameLst>
                                      </p:cBhvr>
                                      <p:to>
                                        <p:strVal val="visible"/>
                                      </p:to>
                                    </p:set>
                                    <p:animEffect filter="fade" transition="in">
                                      <p:cBhvr>
                                        <p:cTn dur="1000"/>
                                        <p:tgtEl>
                                          <p:spTgt spid="2008"/>
                                        </p:tgtEl>
                                      </p:cBhvr>
                                    </p:animEffect>
                                  </p:childTnLst>
                                </p:cTn>
                              </p:par>
                              <p:par>
                                <p:cTn fill="hold" nodeType="withEffect" presetClass="entr" presetID="10" presetSubtype="0">
                                  <p:stCondLst>
                                    <p:cond delay="0"/>
                                  </p:stCondLst>
                                  <p:childTnLst>
                                    <p:set>
                                      <p:cBhvr>
                                        <p:cTn dur="1" fill="hold">
                                          <p:stCondLst>
                                            <p:cond delay="0"/>
                                          </p:stCondLst>
                                        </p:cTn>
                                        <p:tgtEl>
                                          <p:spTgt spid="2030"/>
                                        </p:tgtEl>
                                        <p:attrNameLst>
                                          <p:attrName>style.visibility</p:attrName>
                                        </p:attrNameLst>
                                      </p:cBhvr>
                                      <p:to>
                                        <p:strVal val="visible"/>
                                      </p:to>
                                    </p:set>
                                    <p:animEffect filter="fade" transition="in">
                                      <p:cBhvr>
                                        <p:cTn dur="1000"/>
                                        <p:tgtEl>
                                          <p:spTgt spid="203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75"/>
          <p:cNvSpPr txBox="1"/>
          <p:nvPr>
            <p:ph idx="1" type="subTitle"/>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2077" name="Google Shape;2077;p75"/>
          <p:cNvGrpSpPr/>
          <p:nvPr/>
        </p:nvGrpSpPr>
        <p:grpSpPr>
          <a:xfrm>
            <a:off x="299286" y="189025"/>
            <a:ext cx="133205" cy="119344"/>
            <a:chOff x="222150" y="185025"/>
            <a:chExt cx="170100" cy="152400"/>
          </a:xfrm>
        </p:grpSpPr>
        <p:cxnSp>
          <p:nvCxnSpPr>
            <p:cNvPr id="2078" name="Google Shape;2078;p75"/>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2079" name="Google Shape;2079;p75"/>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2080" name="Google Shape;2080;p75"/>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2081" name="Google Shape;2081;p75"/>
          <p:cNvGrpSpPr/>
          <p:nvPr/>
        </p:nvGrpSpPr>
        <p:grpSpPr>
          <a:xfrm>
            <a:off x="286625" y="3999999"/>
            <a:ext cx="145867" cy="958251"/>
            <a:chOff x="286625" y="3923799"/>
            <a:chExt cx="145867" cy="958251"/>
          </a:xfrm>
        </p:grpSpPr>
        <p:sp>
          <p:nvSpPr>
            <p:cNvPr id="2082" name="Google Shape;2082;p75"/>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3" name="Google Shape;2083;p75"/>
            <p:cNvGrpSpPr/>
            <p:nvPr/>
          </p:nvGrpSpPr>
          <p:grpSpPr>
            <a:xfrm>
              <a:off x="298112" y="4342643"/>
              <a:ext cx="110182" cy="126862"/>
              <a:chOff x="281100" y="2027800"/>
              <a:chExt cx="140700" cy="162000"/>
            </a:xfrm>
          </p:grpSpPr>
          <p:sp>
            <p:nvSpPr>
              <p:cNvPr id="2084" name="Google Shape;2084;p75"/>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5" name="Google Shape;2085;p75"/>
              <p:cNvGrpSpPr/>
              <p:nvPr/>
            </p:nvGrpSpPr>
            <p:grpSpPr>
              <a:xfrm>
                <a:off x="308875" y="2088450"/>
                <a:ext cx="85200" cy="40700"/>
                <a:chOff x="308875" y="2087000"/>
                <a:chExt cx="85200" cy="40700"/>
              </a:xfrm>
            </p:grpSpPr>
            <p:cxnSp>
              <p:nvCxnSpPr>
                <p:cNvPr id="2086" name="Google Shape;2086;p75"/>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2087" name="Google Shape;2087;p75"/>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2088" name="Google Shape;2088;p75"/>
            <p:cNvGrpSpPr/>
            <p:nvPr/>
          </p:nvGrpSpPr>
          <p:grpSpPr>
            <a:xfrm>
              <a:off x="286625" y="3923799"/>
              <a:ext cx="133200" cy="133200"/>
              <a:chOff x="286625" y="3648899"/>
              <a:chExt cx="133200" cy="133200"/>
            </a:xfrm>
          </p:grpSpPr>
          <p:sp>
            <p:nvSpPr>
              <p:cNvPr id="2089" name="Google Shape;2089;p75"/>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75"/>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91" name="Google Shape;2091;p75">
            <a:hlinkClick action="ppaction://hlinksldjump" r:id="rId3"/>
          </p:cNvPr>
          <p:cNvSpPr txBox="1"/>
          <p:nvPr>
            <p:ph idx="2" type="subTitle"/>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2092" name="Google Shape;2092;p75"/>
          <p:cNvSpPr txBox="1"/>
          <p:nvPr>
            <p:ph idx="1" type="subTitle"/>
          </p:nvPr>
        </p:nvSpPr>
        <p:spPr>
          <a:xfrm>
            <a:off x="1703288" y="1633567"/>
            <a:ext cx="4970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do we ensure public bots are safe?</a:t>
            </a:r>
            <a:endParaRPr/>
          </a:p>
        </p:txBody>
      </p:sp>
      <p:sp>
        <p:nvSpPr>
          <p:cNvPr id="2093" name="Google Shape;2093;p75"/>
          <p:cNvSpPr txBox="1"/>
          <p:nvPr>
            <p:ph idx="5" type="title"/>
          </p:nvPr>
        </p:nvSpPr>
        <p:spPr>
          <a:xfrm>
            <a:off x="1664963" y="3016537"/>
            <a:ext cx="4970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/LOCATION</a:t>
            </a:r>
            <a:endParaRPr/>
          </a:p>
        </p:txBody>
      </p:sp>
      <p:sp>
        <p:nvSpPr>
          <p:cNvPr id="2094" name="Google Shape;2094;p75"/>
          <p:cNvSpPr txBox="1"/>
          <p:nvPr>
            <p:ph idx="6" type="subTitle"/>
          </p:nvPr>
        </p:nvSpPr>
        <p:spPr>
          <a:xfrm>
            <a:off x="1664975" y="3382575"/>
            <a:ext cx="65523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Bot Finder would be under the servers tab, causes confusion</a:t>
            </a:r>
            <a:endParaRPr/>
          </a:p>
        </p:txBody>
      </p:sp>
      <p:sp>
        <p:nvSpPr>
          <p:cNvPr id="2095" name="Google Shape;2095;p75"/>
          <p:cNvSpPr txBox="1"/>
          <p:nvPr>
            <p:ph idx="7" type="title"/>
          </p:nvPr>
        </p:nvSpPr>
        <p:spPr>
          <a:xfrm>
            <a:off x="1632513" y="3887333"/>
            <a:ext cx="4970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/BEYOND HOH</a:t>
            </a:r>
            <a:endParaRPr/>
          </a:p>
        </p:txBody>
      </p:sp>
      <p:sp>
        <p:nvSpPr>
          <p:cNvPr id="2096" name="Google Shape;2096;p75"/>
          <p:cNvSpPr txBox="1"/>
          <p:nvPr>
            <p:ph idx="8" type="subTitle"/>
          </p:nvPr>
        </p:nvSpPr>
        <p:spPr>
          <a:xfrm>
            <a:off x="1632525" y="4257075"/>
            <a:ext cx="6791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Does bot finder support all types of users with disabilities?</a:t>
            </a:r>
            <a:endParaRPr/>
          </a:p>
        </p:txBody>
      </p:sp>
      <p:sp>
        <p:nvSpPr>
          <p:cNvPr id="2097" name="Google Shape;2097;p75"/>
          <p:cNvSpPr txBox="1"/>
          <p:nvPr>
            <p:ph idx="2" type="title"/>
          </p:nvPr>
        </p:nvSpPr>
        <p:spPr>
          <a:xfrm>
            <a:off x="1703288" y="1300475"/>
            <a:ext cx="4970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/SAFETY</a:t>
            </a:r>
            <a:endParaRPr/>
          </a:p>
        </p:txBody>
      </p:sp>
      <p:sp>
        <p:nvSpPr>
          <p:cNvPr id="2098" name="Google Shape;2098;p75"/>
          <p:cNvSpPr txBox="1"/>
          <p:nvPr>
            <p:ph idx="3" type="title"/>
          </p:nvPr>
        </p:nvSpPr>
        <p:spPr>
          <a:xfrm>
            <a:off x="1664963" y="2157801"/>
            <a:ext cx="4970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/FILTERS</a:t>
            </a:r>
            <a:endParaRPr/>
          </a:p>
        </p:txBody>
      </p:sp>
      <p:sp>
        <p:nvSpPr>
          <p:cNvPr id="2099" name="Google Shape;2099;p7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/OUR NEXT STEPS &amp; QUESTIONS</a:t>
            </a:r>
            <a:endParaRPr/>
          </a:p>
        </p:txBody>
      </p:sp>
      <p:sp>
        <p:nvSpPr>
          <p:cNvPr id="2100" name="Google Shape;2100;p75">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5">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5">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5">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4" name="Google Shape;2104;p75"/>
          <p:cNvGrpSpPr/>
          <p:nvPr/>
        </p:nvGrpSpPr>
        <p:grpSpPr>
          <a:xfrm>
            <a:off x="7819199" y="752550"/>
            <a:ext cx="604800" cy="147600"/>
            <a:chOff x="7688649" y="828750"/>
            <a:chExt cx="604800" cy="147600"/>
          </a:xfrm>
        </p:grpSpPr>
        <p:sp>
          <p:nvSpPr>
            <p:cNvPr id="2105" name="Google Shape;2105;p75"/>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5"/>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5"/>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 name="Google Shape;2108;p75"/>
          <p:cNvSpPr txBox="1"/>
          <p:nvPr>
            <p:ph idx="4" type="subTitle"/>
          </p:nvPr>
        </p:nvSpPr>
        <p:spPr>
          <a:xfrm>
            <a:off x="1664963" y="2508071"/>
            <a:ext cx="4970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do we implement a better filter system?</a:t>
            </a:r>
            <a:endParaRPr/>
          </a:p>
        </p:txBody>
      </p:sp>
      <p:sp>
        <p:nvSpPr>
          <p:cNvPr id="2109" name="Google Shape;2109;p75"/>
          <p:cNvSpPr txBox="1"/>
          <p:nvPr>
            <p:ph idx="9" type="title"/>
          </p:nvPr>
        </p:nvSpPr>
        <p:spPr>
          <a:xfrm>
            <a:off x="866888" y="1401425"/>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a:t>
            </a:r>
            <a:endParaRPr/>
          </a:p>
        </p:txBody>
      </p:sp>
      <p:sp>
        <p:nvSpPr>
          <p:cNvPr id="2110" name="Google Shape;2110;p75"/>
          <p:cNvSpPr txBox="1"/>
          <p:nvPr>
            <p:ph idx="13" type="title"/>
          </p:nvPr>
        </p:nvSpPr>
        <p:spPr>
          <a:xfrm>
            <a:off x="866888" y="2275399"/>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a:t>
            </a:r>
            <a:endParaRPr/>
          </a:p>
        </p:txBody>
      </p:sp>
      <p:sp>
        <p:nvSpPr>
          <p:cNvPr id="2111" name="Google Shape;2111;p75"/>
          <p:cNvSpPr txBox="1"/>
          <p:nvPr>
            <p:ph idx="14" type="title"/>
          </p:nvPr>
        </p:nvSpPr>
        <p:spPr>
          <a:xfrm>
            <a:off x="911088" y="3148050"/>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a:t>
            </a:r>
            <a:endParaRPr/>
          </a:p>
        </p:txBody>
      </p:sp>
      <p:sp>
        <p:nvSpPr>
          <p:cNvPr id="2112" name="Google Shape;2112;p75"/>
          <p:cNvSpPr txBox="1"/>
          <p:nvPr>
            <p:ph idx="15" type="title"/>
          </p:nvPr>
        </p:nvSpPr>
        <p:spPr>
          <a:xfrm>
            <a:off x="911088" y="4020699"/>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092"/>
                                        </p:tgtEl>
                                        <p:attrNameLst>
                                          <p:attrName>style.visibility</p:attrName>
                                        </p:attrNameLst>
                                      </p:cBhvr>
                                      <p:to>
                                        <p:strVal val="visible"/>
                                      </p:to>
                                    </p:set>
                                    <p:animEffect filter="fade" transition="in">
                                      <p:cBhvr>
                                        <p:cTn dur="1000"/>
                                        <p:tgtEl>
                                          <p:spTgt spid="2092"/>
                                        </p:tgtEl>
                                      </p:cBhvr>
                                    </p:animEffect>
                                  </p:childTnLst>
                                </p:cTn>
                              </p:par>
                              <p:par>
                                <p:cTn fill="hold" nodeType="withEffect" presetClass="entr" presetID="10" presetSubtype="0">
                                  <p:stCondLst>
                                    <p:cond delay="0"/>
                                  </p:stCondLst>
                                  <p:childTnLst>
                                    <p:set>
                                      <p:cBhvr>
                                        <p:cTn dur="1" fill="hold">
                                          <p:stCondLst>
                                            <p:cond delay="0"/>
                                          </p:stCondLst>
                                        </p:cTn>
                                        <p:tgtEl>
                                          <p:spTgt spid="2097"/>
                                        </p:tgtEl>
                                        <p:attrNameLst>
                                          <p:attrName>style.visibility</p:attrName>
                                        </p:attrNameLst>
                                      </p:cBhvr>
                                      <p:to>
                                        <p:strVal val="visible"/>
                                      </p:to>
                                    </p:set>
                                    <p:animEffect filter="fade" transition="in">
                                      <p:cBhvr>
                                        <p:cTn dur="1000"/>
                                        <p:tgtEl>
                                          <p:spTgt spid="2097"/>
                                        </p:tgtEl>
                                      </p:cBhvr>
                                    </p:animEffect>
                                  </p:childTnLst>
                                </p:cTn>
                              </p:par>
                              <p:par>
                                <p:cTn fill="hold" nodeType="withEffect" presetClass="entr" presetID="10" presetSubtype="0">
                                  <p:stCondLst>
                                    <p:cond delay="0"/>
                                  </p:stCondLst>
                                  <p:childTnLst>
                                    <p:set>
                                      <p:cBhvr>
                                        <p:cTn dur="1" fill="hold">
                                          <p:stCondLst>
                                            <p:cond delay="0"/>
                                          </p:stCondLst>
                                        </p:cTn>
                                        <p:tgtEl>
                                          <p:spTgt spid="2109"/>
                                        </p:tgtEl>
                                        <p:attrNameLst>
                                          <p:attrName>style.visibility</p:attrName>
                                        </p:attrNameLst>
                                      </p:cBhvr>
                                      <p:to>
                                        <p:strVal val="visible"/>
                                      </p:to>
                                    </p:set>
                                    <p:animEffect filter="fade" transition="in">
                                      <p:cBhvr>
                                        <p:cTn dur="1000"/>
                                        <p:tgtEl>
                                          <p:spTgt spid="210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098"/>
                                        </p:tgtEl>
                                        <p:attrNameLst>
                                          <p:attrName>style.visibility</p:attrName>
                                        </p:attrNameLst>
                                      </p:cBhvr>
                                      <p:to>
                                        <p:strVal val="visible"/>
                                      </p:to>
                                    </p:set>
                                    <p:animEffect filter="fade" transition="in">
                                      <p:cBhvr>
                                        <p:cTn dur="1000"/>
                                        <p:tgtEl>
                                          <p:spTgt spid="2098"/>
                                        </p:tgtEl>
                                      </p:cBhvr>
                                    </p:animEffect>
                                  </p:childTnLst>
                                </p:cTn>
                              </p:par>
                              <p:par>
                                <p:cTn fill="hold" nodeType="withEffect" presetClass="entr" presetID="10" presetSubtype="0">
                                  <p:stCondLst>
                                    <p:cond delay="0"/>
                                  </p:stCondLst>
                                  <p:childTnLst>
                                    <p:set>
                                      <p:cBhvr>
                                        <p:cTn dur="1" fill="hold">
                                          <p:stCondLst>
                                            <p:cond delay="0"/>
                                          </p:stCondLst>
                                        </p:cTn>
                                        <p:tgtEl>
                                          <p:spTgt spid="2110"/>
                                        </p:tgtEl>
                                        <p:attrNameLst>
                                          <p:attrName>style.visibility</p:attrName>
                                        </p:attrNameLst>
                                      </p:cBhvr>
                                      <p:to>
                                        <p:strVal val="visible"/>
                                      </p:to>
                                    </p:set>
                                    <p:animEffect filter="fade" transition="in">
                                      <p:cBhvr>
                                        <p:cTn dur="1000"/>
                                        <p:tgtEl>
                                          <p:spTgt spid="2110"/>
                                        </p:tgtEl>
                                      </p:cBhvr>
                                    </p:animEffect>
                                  </p:childTnLst>
                                </p:cTn>
                              </p:par>
                              <p:par>
                                <p:cTn fill="hold" nodeType="withEffect" presetClass="entr" presetID="10" presetSubtype="0">
                                  <p:stCondLst>
                                    <p:cond delay="0"/>
                                  </p:stCondLst>
                                  <p:childTnLst>
                                    <p:set>
                                      <p:cBhvr>
                                        <p:cTn dur="1" fill="hold">
                                          <p:stCondLst>
                                            <p:cond delay="0"/>
                                          </p:stCondLst>
                                        </p:cTn>
                                        <p:tgtEl>
                                          <p:spTgt spid="2108"/>
                                        </p:tgtEl>
                                        <p:attrNameLst>
                                          <p:attrName>style.visibility</p:attrName>
                                        </p:attrNameLst>
                                      </p:cBhvr>
                                      <p:to>
                                        <p:strVal val="visible"/>
                                      </p:to>
                                    </p:set>
                                    <p:animEffect filter="fade" transition="in">
                                      <p:cBhvr>
                                        <p:cTn dur="1000"/>
                                        <p:tgtEl>
                                          <p:spTgt spid="2108"/>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093"/>
                                        </p:tgtEl>
                                        <p:attrNameLst>
                                          <p:attrName>style.visibility</p:attrName>
                                        </p:attrNameLst>
                                      </p:cBhvr>
                                      <p:to>
                                        <p:strVal val="visible"/>
                                      </p:to>
                                    </p:set>
                                    <p:animEffect filter="fade" transition="in">
                                      <p:cBhvr>
                                        <p:cTn dur="1000"/>
                                        <p:tgtEl>
                                          <p:spTgt spid="2093"/>
                                        </p:tgtEl>
                                      </p:cBhvr>
                                    </p:animEffect>
                                  </p:childTnLst>
                                </p:cTn>
                              </p:par>
                              <p:par>
                                <p:cTn fill="hold" nodeType="withEffect" presetClass="entr" presetID="10" presetSubtype="0">
                                  <p:stCondLst>
                                    <p:cond delay="0"/>
                                  </p:stCondLst>
                                  <p:childTnLst>
                                    <p:set>
                                      <p:cBhvr>
                                        <p:cTn dur="1" fill="hold">
                                          <p:stCondLst>
                                            <p:cond delay="0"/>
                                          </p:stCondLst>
                                        </p:cTn>
                                        <p:tgtEl>
                                          <p:spTgt spid="2094"/>
                                        </p:tgtEl>
                                        <p:attrNameLst>
                                          <p:attrName>style.visibility</p:attrName>
                                        </p:attrNameLst>
                                      </p:cBhvr>
                                      <p:to>
                                        <p:strVal val="visible"/>
                                      </p:to>
                                    </p:set>
                                    <p:animEffect filter="fade" transition="in">
                                      <p:cBhvr>
                                        <p:cTn dur="1000"/>
                                        <p:tgtEl>
                                          <p:spTgt spid="2094"/>
                                        </p:tgtEl>
                                      </p:cBhvr>
                                    </p:animEffect>
                                  </p:childTnLst>
                                </p:cTn>
                              </p:par>
                              <p:par>
                                <p:cTn fill="hold" nodeType="withEffect" presetClass="entr" presetID="10" presetSubtype="0">
                                  <p:stCondLst>
                                    <p:cond delay="0"/>
                                  </p:stCondLst>
                                  <p:childTnLst>
                                    <p:set>
                                      <p:cBhvr>
                                        <p:cTn dur="1" fill="hold">
                                          <p:stCondLst>
                                            <p:cond delay="0"/>
                                          </p:stCondLst>
                                        </p:cTn>
                                        <p:tgtEl>
                                          <p:spTgt spid="2111"/>
                                        </p:tgtEl>
                                        <p:attrNameLst>
                                          <p:attrName>style.visibility</p:attrName>
                                        </p:attrNameLst>
                                      </p:cBhvr>
                                      <p:to>
                                        <p:strVal val="visible"/>
                                      </p:to>
                                    </p:set>
                                    <p:animEffect filter="fade" transition="in">
                                      <p:cBhvr>
                                        <p:cTn dur="1000"/>
                                        <p:tgtEl>
                                          <p:spTgt spid="2111"/>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095"/>
                                        </p:tgtEl>
                                        <p:attrNameLst>
                                          <p:attrName>style.visibility</p:attrName>
                                        </p:attrNameLst>
                                      </p:cBhvr>
                                      <p:to>
                                        <p:strVal val="visible"/>
                                      </p:to>
                                    </p:set>
                                    <p:animEffect filter="fade" transition="in">
                                      <p:cBhvr>
                                        <p:cTn dur="1000"/>
                                        <p:tgtEl>
                                          <p:spTgt spid="2095"/>
                                        </p:tgtEl>
                                      </p:cBhvr>
                                    </p:animEffect>
                                  </p:childTnLst>
                                </p:cTn>
                              </p:par>
                              <p:par>
                                <p:cTn fill="hold" nodeType="withEffect" presetClass="entr" presetID="10" presetSubtype="0">
                                  <p:stCondLst>
                                    <p:cond delay="0"/>
                                  </p:stCondLst>
                                  <p:childTnLst>
                                    <p:set>
                                      <p:cBhvr>
                                        <p:cTn dur="1" fill="hold">
                                          <p:stCondLst>
                                            <p:cond delay="0"/>
                                          </p:stCondLst>
                                        </p:cTn>
                                        <p:tgtEl>
                                          <p:spTgt spid="2096"/>
                                        </p:tgtEl>
                                        <p:attrNameLst>
                                          <p:attrName>style.visibility</p:attrName>
                                        </p:attrNameLst>
                                      </p:cBhvr>
                                      <p:to>
                                        <p:strVal val="visible"/>
                                      </p:to>
                                    </p:set>
                                    <p:animEffect filter="fade" transition="in">
                                      <p:cBhvr>
                                        <p:cTn dur="1000"/>
                                        <p:tgtEl>
                                          <p:spTgt spid="2096"/>
                                        </p:tgtEl>
                                      </p:cBhvr>
                                    </p:animEffect>
                                  </p:childTnLst>
                                </p:cTn>
                              </p:par>
                              <p:par>
                                <p:cTn fill="hold" nodeType="withEffect" presetClass="entr" presetID="10" presetSubtype="0">
                                  <p:stCondLst>
                                    <p:cond delay="0"/>
                                  </p:stCondLst>
                                  <p:childTnLst>
                                    <p:set>
                                      <p:cBhvr>
                                        <p:cTn dur="1" fill="hold">
                                          <p:stCondLst>
                                            <p:cond delay="0"/>
                                          </p:stCondLst>
                                        </p:cTn>
                                        <p:tgtEl>
                                          <p:spTgt spid="2112"/>
                                        </p:tgtEl>
                                        <p:attrNameLst>
                                          <p:attrName>style.visibility</p:attrName>
                                        </p:attrNameLst>
                                      </p:cBhvr>
                                      <p:to>
                                        <p:strVal val="visible"/>
                                      </p:to>
                                    </p:set>
                                    <p:animEffect filter="fade" transition="in">
                                      <p:cBhvr>
                                        <p:cTn dur="1000"/>
                                        <p:tgtEl>
                                          <p:spTgt spid="211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6" name="Shape 2116"/>
        <p:cNvGrpSpPr/>
        <p:nvPr/>
      </p:nvGrpSpPr>
      <p:grpSpPr>
        <a:xfrm>
          <a:off x="0" y="0"/>
          <a:ext cx="0" cy="0"/>
          <a:chOff x="0" y="0"/>
          <a:chExt cx="0" cy="0"/>
        </a:xfrm>
      </p:grpSpPr>
      <p:grpSp>
        <p:nvGrpSpPr>
          <p:cNvPr id="2117" name="Google Shape;2117;p76"/>
          <p:cNvGrpSpPr/>
          <p:nvPr/>
        </p:nvGrpSpPr>
        <p:grpSpPr>
          <a:xfrm>
            <a:off x="299286" y="189025"/>
            <a:ext cx="133205" cy="119344"/>
            <a:chOff x="222150" y="185025"/>
            <a:chExt cx="170100" cy="152400"/>
          </a:xfrm>
        </p:grpSpPr>
        <p:cxnSp>
          <p:nvCxnSpPr>
            <p:cNvPr id="2118" name="Google Shape;2118;p7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2119" name="Google Shape;2119;p7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2120" name="Google Shape;2120;p7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2121" name="Google Shape;2121;p76"/>
          <p:cNvGrpSpPr/>
          <p:nvPr/>
        </p:nvGrpSpPr>
        <p:grpSpPr>
          <a:xfrm>
            <a:off x="286625" y="3999999"/>
            <a:ext cx="145867" cy="958251"/>
            <a:chOff x="286625" y="3923799"/>
            <a:chExt cx="145867" cy="958251"/>
          </a:xfrm>
        </p:grpSpPr>
        <p:sp>
          <p:nvSpPr>
            <p:cNvPr id="2122" name="Google Shape;2122;p7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3" name="Google Shape;2123;p76"/>
            <p:cNvGrpSpPr/>
            <p:nvPr/>
          </p:nvGrpSpPr>
          <p:grpSpPr>
            <a:xfrm>
              <a:off x="298112" y="4342643"/>
              <a:ext cx="110182" cy="126862"/>
              <a:chOff x="281100" y="2027800"/>
              <a:chExt cx="140700" cy="162000"/>
            </a:xfrm>
          </p:grpSpPr>
          <p:sp>
            <p:nvSpPr>
              <p:cNvPr id="2124" name="Google Shape;2124;p7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5" name="Google Shape;2125;p76"/>
              <p:cNvGrpSpPr/>
              <p:nvPr/>
            </p:nvGrpSpPr>
            <p:grpSpPr>
              <a:xfrm>
                <a:off x="308875" y="2088450"/>
                <a:ext cx="85200" cy="40700"/>
                <a:chOff x="308875" y="2087000"/>
                <a:chExt cx="85200" cy="40700"/>
              </a:xfrm>
            </p:grpSpPr>
            <p:cxnSp>
              <p:nvCxnSpPr>
                <p:cNvPr id="2126" name="Google Shape;2126;p7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2127" name="Google Shape;2127;p7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2128" name="Google Shape;2128;p76"/>
            <p:cNvGrpSpPr/>
            <p:nvPr/>
          </p:nvGrpSpPr>
          <p:grpSpPr>
            <a:xfrm>
              <a:off x="286625" y="3923799"/>
              <a:ext cx="133200" cy="133200"/>
              <a:chOff x="286625" y="3648899"/>
              <a:chExt cx="133200" cy="133200"/>
            </a:xfrm>
          </p:grpSpPr>
          <p:sp>
            <p:nvSpPr>
              <p:cNvPr id="2129" name="Google Shape;2129;p7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31" name="Google Shape;2131;p76"/>
          <p:cNvSpPr txBox="1"/>
          <p:nvPr>
            <p:ph type="title"/>
          </p:nvPr>
        </p:nvSpPr>
        <p:spPr>
          <a:xfrm>
            <a:off x="2070900" y="308363"/>
            <a:ext cx="5002200" cy="272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700"/>
              <a:t>THANK YOU!</a:t>
            </a:r>
            <a:endParaRPr sz="7700"/>
          </a:p>
        </p:txBody>
      </p:sp>
      <p:sp>
        <p:nvSpPr>
          <p:cNvPr id="2132" name="Google Shape;2132;p76">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6">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6"/>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2137" name="Google Shape;2137;p76"/>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2138" name="Google Shape;2138;p76"/>
          <p:cNvPicPr preferRelativeResize="0"/>
          <p:nvPr/>
        </p:nvPicPr>
        <p:blipFill>
          <a:blip r:embed="rId3">
            <a:alphaModFix/>
          </a:blip>
          <a:stretch>
            <a:fillRect/>
          </a:stretch>
        </p:blipFill>
        <p:spPr>
          <a:xfrm>
            <a:off x="759325" y="2429550"/>
            <a:ext cx="1450425" cy="1831775"/>
          </a:xfrm>
          <a:prstGeom prst="rect">
            <a:avLst/>
          </a:prstGeom>
          <a:noFill/>
          <a:ln>
            <a:noFill/>
          </a:ln>
        </p:spPr>
      </p:pic>
      <p:pic>
        <p:nvPicPr>
          <p:cNvPr id="2139" name="Google Shape;2139;p76"/>
          <p:cNvPicPr preferRelativeResize="0"/>
          <p:nvPr/>
        </p:nvPicPr>
        <p:blipFill rotWithShape="1">
          <a:blip r:embed="rId4">
            <a:alphaModFix/>
          </a:blip>
          <a:srcRect b="11063" l="0" r="0" t="0"/>
          <a:stretch/>
        </p:blipFill>
        <p:spPr>
          <a:xfrm rot="-29">
            <a:off x="5361249" y="2463606"/>
            <a:ext cx="1450425" cy="1763639"/>
          </a:xfrm>
          <a:prstGeom prst="rect">
            <a:avLst/>
          </a:prstGeom>
          <a:noFill/>
          <a:ln>
            <a:noFill/>
          </a:ln>
        </p:spPr>
      </p:pic>
      <p:pic>
        <p:nvPicPr>
          <p:cNvPr id="2140" name="Google Shape;2140;p76"/>
          <p:cNvPicPr preferRelativeResize="0"/>
          <p:nvPr/>
        </p:nvPicPr>
        <p:blipFill>
          <a:blip r:embed="rId5">
            <a:alphaModFix/>
          </a:blip>
          <a:stretch>
            <a:fillRect/>
          </a:stretch>
        </p:blipFill>
        <p:spPr>
          <a:xfrm>
            <a:off x="2262638" y="2453150"/>
            <a:ext cx="1450425" cy="1784568"/>
          </a:xfrm>
          <a:prstGeom prst="rect">
            <a:avLst/>
          </a:prstGeom>
          <a:noFill/>
          <a:ln>
            <a:noFill/>
          </a:ln>
        </p:spPr>
      </p:pic>
      <p:pic>
        <p:nvPicPr>
          <p:cNvPr id="2141" name="Google Shape;2141;p76"/>
          <p:cNvPicPr preferRelativeResize="0"/>
          <p:nvPr/>
        </p:nvPicPr>
        <p:blipFill>
          <a:blip r:embed="rId6">
            <a:alphaModFix/>
          </a:blip>
          <a:stretch>
            <a:fillRect/>
          </a:stretch>
        </p:blipFill>
        <p:spPr>
          <a:xfrm>
            <a:off x="6918225" y="2440300"/>
            <a:ext cx="1450425" cy="1810285"/>
          </a:xfrm>
          <a:prstGeom prst="rect">
            <a:avLst/>
          </a:prstGeom>
          <a:noFill/>
          <a:ln>
            <a:noFill/>
          </a:ln>
        </p:spPr>
      </p:pic>
      <p:pic>
        <p:nvPicPr>
          <p:cNvPr id="2142" name="Google Shape;2142;p76"/>
          <p:cNvPicPr preferRelativeResize="0"/>
          <p:nvPr/>
        </p:nvPicPr>
        <p:blipFill>
          <a:blip r:embed="rId7">
            <a:alphaModFix/>
          </a:blip>
          <a:stretch>
            <a:fillRect/>
          </a:stretch>
        </p:blipFill>
        <p:spPr>
          <a:xfrm>
            <a:off x="3804275" y="2440313"/>
            <a:ext cx="1450425" cy="181028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31"/>
                                        </p:tgtEl>
                                        <p:attrNameLst>
                                          <p:attrName>style.visibility</p:attrName>
                                        </p:attrNameLst>
                                      </p:cBhvr>
                                      <p:to>
                                        <p:strVal val="visible"/>
                                      </p:to>
                                    </p:set>
                                    <p:animEffect filter="fade" transition="in">
                                      <p:cBhvr>
                                        <p:cTn dur="1000"/>
                                        <p:tgtEl>
                                          <p:spTgt spid="21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grpSp>
        <p:nvGrpSpPr>
          <p:cNvPr id="783" name="Google Shape;783;p52"/>
          <p:cNvGrpSpPr/>
          <p:nvPr/>
        </p:nvGrpSpPr>
        <p:grpSpPr>
          <a:xfrm>
            <a:off x="299286" y="189025"/>
            <a:ext cx="133205" cy="119344"/>
            <a:chOff x="222150" y="185025"/>
            <a:chExt cx="170100" cy="152400"/>
          </a:xfrm>
        </p:grpSpPr>
        <p:cxnSp>
          <p:nvCxnSpPr>
            <p:cNvPr id="784" name="Google Shape;784;p52"/>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85" name="Google Shape;785;p52"/>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786" name="Google Shape;786;p52"/>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787" name="Google Shape;787;p52"/>
          <p:cNvGrpSpPr/>
          <p:nvPr/>
        </p:nvGrpSpPr>
        <p:grpSpPr>
          <a:xfrm>
            <a:off x="286625" y="3999999"/>
            <a:ext cx="145867" cy="958251"/>
            <a:chOff x="286625" y="3923799"/>
            <a:chExt cx="145867" cy="958251"/>
          </a:xfrm>
        </p:grpSpPr>
        <p:sp>
          <p:nvSpPr>
            <p:cNvPr id="788" name="Google Shape;788;p52"/>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 name="Google Shape;789;p52"/>
            <p:cNvGrpSpPr/>
            <p:nvPr/>
          </p:nvGrpSpPr>
          <p:grpSpPr>
            <a:xfrm>
              <a:off x="298112" y="4342643"/>
              <a:ext cx="110182" cy="126862"/>
              <a:chOff x="281100" y="2027800"/>
              <a:chExt cx="140700" cy="162000"/>
            </a:xfrm>
          </p:grpSpPr>
          <p:sp>
            <p:nvSpPr>
              <p:cNvPr id="790" name="Google Shape;790;p52"/>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52"/>
              <p:cNvGrpSpPr/>
              <p:nvPr/>
            </p:nvGrpSpPr>
            <p:grpSpPr>
              <a:xfrm>
                <a:off x="308875" y="2088450"/>
                <a:ext cx="85200" cy="40700"/>
                <a:chOff x="308875" y="2087000"/>
                <a:chExt cx="85200" cy="40700"/>
              </a:xfrm>
            </p:grpSpPr>
            <p:cxnSp>
              <p:nvCxnSpPr>
                <p:cNvPr id="792" name="Google Shape;792;p52"/>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793" name="Google Shape;793;p52"/>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794" name="Google Shape;794;p52"/>
            <p:cNvGrpSpPr/>
            <p:nvPr/>
          </p:nvGrpSpPr>
          <p:grpSpPr>
            <a:xfrm>
              <a:off x="286625" y="3923799"/>
              <a:ext cx="133200" cy="133200"/>
              <a:chOff x="286625" y="3648899"/>
              <a:chExt cx="133200" cy="133200"/>
            </a:xfrm>
          </p:grpSpPr>
          <p:sp>
            <p:nvSpPr>
              <p:cNvPr id="795" name="Google Shape;795;p52"/>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2"/>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7" name="Google Shape;797;p52">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2">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2">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2"/>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802" name="Google Shape;802;p52"/>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803" name="Google Shape;803;p52"/>
          <p:cNvPicPr preferRelativeResize="0"/>
          <p:nvPr/>
        </p:nvPicPr>
        <p:blipFill>
          <a:blip r:embed="rId3">
            <a:alphaModFix/>
          </a:blip>
          <a:stretch>
            <a:fillRect/>
          </a:stretch>
        </p:blipFill>
        <p:spPr>
          <a:xfrm>
            <a:off x="869513" y="1085950"/>
            <a:ext cx="1318382" cy="1781600"/>
          </a:xfrm>
          <a:prstGeom prst="rect">
            <a:avLst/>
          </a:prstGeom>
          <a:noFill/>
          <a:ln>
            <a:noFill/>
          </a:ln>
        </p:spPr>
      </p:pic>
      <p:pic>
        <p:nvPicPr>
          <p:cNvPr id="804" name="Google Shape;804;p52"/>
          <p:cNvPicPr preferRelativeResize="0"/>
          <p:nvPr/>
        </p:nvPicPr>
        <p:blipFill rotWithShape="1">
          <a:blip r:embed="rId4">
            <a:alphaModFix/>
          </a:blip>
          <a:srcRect b="0" l="0" r="73850" t="0"/>
          <a:stretch/>
        </p:blipFill>
        <p:spPr>
          <a:xfrm>
            <a:off x="2260500" y="974750"/>
            <a:ext cx="1318373" cy="1840696"/>
          </a:xfrm>
          <a:prstGeom prst="rect">
            <a:avLst/>
          </a:prstGeom>
          <a:noFill/>
          <a:ln>
            <a:noFill/>
          </a:ln>
        </p:spPr>
      </p:pic>
      <p:pic>
        <p:nvPicPr>
          <p:cNvPr id="805" name="Google Shape;805;p52"/>
          <p:cNvPicPr preferRelativeResize="0"/>
          <p:nvPr/>
        </p:nvPicPr>
        <p:blipFill>
          <a:blip r:embed="rId5">
            <a:alphaModFix/>
          </a:blip>
          <a:stretch>
            <a:fillRect/>
          </a:stretch>
        </p:blipFill>
        <p:spPr>
          <a:xfrm>
            <a:off x="2864274" y="2918950"/>
            <a:ext cx="598325" cy="690700"/>
          </a:xfrm>
          <a:prstGeom prst="rect">
            <a:avLst/>
          </a:prstGeom>
          <a:noFill/>
          <a:ln>
            <a:noFill/>
          </a:ln>
        </p:spPr>
      </p:pic>
      <p:pic>
        <p:nvPicPr>
          <p:cNvPr id="806" name="Google Shape;806;p52"/>
          <p:cNvPicPr preferRelativeResize="0"/>
          <p:nvPr/>
        </p:nvPicPr>
        <p:blipFill>
          <a:blip r:embed="rId5">
            <a:alphaModFix/>
          </a:blip>
          <a:stretch>
            <a:fillRect/>
          </a:stretch>
        </p:blipFill>
        <p:spPr>
          <a:xfrm>
            <a:off x="1862099" y="2918950"/>
            <a:ext cx="598325" cy="690700"/>
          </a:xfrm>
          <a:prstGeom prst="rect">
            <a:avLst/>
          </a:prstGeom>
          <a:noFill/>
          <a:ln>
            <a:noFill/>
          </a:ln>
        </p:spPr>
      </p:pic>
      <p:pic>
        <p:nvPicPr>
          <p:cNvPr id="807" name="Google Shape;807;p52"/>
          <p:cNvPicPr preferRelativeResize="0"/>
          <p:nvPr/>
        </p:nvPicPr>
        <p:blipFill>
          <a:blip r:embed="rId5">
            <a:alphaModFix/>
          </a:blip>
          <a:stretch>
            <a:fillRect/>
          </a:stretch>
        </p:blipFill>
        <p:spPr>
          <a:xfrm>
            <a:off x="3462599" y="3575700"/>
            <a:ext cx="598325" cy="690700"/>
          </a:xfrm>
          <a:prstGeom prst="rect">
            <a:avLst/>
          </a:prstGeom>
          <a:noFill/>
          <a:ln>
            <a:noFill/>
          </a:ln>
        </p:spPr>
      </p:pic>
      <p:pic>
        <p:nvPicPr>
          <p:cNvPr id="808" name="Google Shape;808;p52"/>
          <p:cNvPicPr preferRelativeResize="0"/>
          <p:nvPr/>
        </p:nvPicPr>
        <p:blipFill>
          <a:blip r:embed="rId5">
            <a:alphaModFix/>
          </a:blip>
          <a:stretch>
            <a:fillRect/>
          </a:stretch>
        </p:blipFill>
        <p:spPr>
          <a:xfrm>
            <a:off x="2383799" y="3657650"/>
            <a:ext cx="598325" cy="690700"/>
          </a:xfrm>
          <a:prstGeom prst="rect">
            <a:avLst/>
          </a:prstGeom>
          <a:noFill/>
          <a:ln>
            <a:noFill/>
          </a:ln>
        </p:spPr>
      </p:pic>
      <p:pic>
        <p:nvPicPr>
          <p:cNvPr id="809" name="Google Shape;809;p52"/>
          <p:cNvPicPr preferRelativeResize="0"/>
          <p:nvPr/>
        </p:nvPicPr>
        <p:blipFill rotWithShape="1">
          <a:blip r:embed="rId6">
            <a:alphaModFix amt="40000"/>
          </a:blip>
          <a:srcRect b="0" l="0" r="33275" t="0"/>
          <a:stretch/>
        </p:blipFill>
        <p:spPr>
          <a:xfrm>
            <a:off x="4923424" y="2457450"/>
            <a:ext cx="3510000" cy="1942476"/>
          </a:xfrm>
          <a:prstGeom prst="rect">
            <a:avLst/>
          </a:prstGeom>
          <a:noFill/>
          <a:ln>
            <a:noFill/>
          </a:ln>
        </p:spPr>
      </p:pic>
      <p:pic>
        <p:nvPicPr>
          <p:cNvPr id="810" name="Google Shape;810;p52"/>
          <p:cNvPicPr preferRelativeResize="0"/>
          <p:nvPr/>
        </p:nvPicPr>
        <p:blipFill>
          <a:blip r:embed="rId7">
            <a:alphaModFix/>
          </a:blip>
          <a:stretch>
            <a:fillRect/>
          </a:stretch>
        </p:blipFill>
        <p:spPr>
          <a:xfrm>
            <a:off x="6312973" y="2815450"/>
            <a:ext cx="1026076" cy="1612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grpSp>
        <p:nvGrpSpPr>
          <p:cNvPr id="815" name="Google Shape;815;p53"/>
          <p:cNvGrpSpPr/>
          <p:nvPr/>
        </p:nvGrpSpPr>
        <p:grpSpPr>
          <a:xfrm>
            <a:off x="299286" y="189025"/>
            <a:ext cx="133205" cy="119344"/>
            <a:chOff x="222150" y="185025"/>
            <a:chExt cx="170100" cy="152400"/>
          </a:xfrm>
        </p:grpSpPr>
        <p:cxnSp>
          <p:nvCxnSpPr>
            <p:cNvPr id="816" name="Google Shape;816;p53"/>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17" name="Google Shape;817;p53"/>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18" name="Google Shape;818;p53"/>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819" name="Google Shape;819;p53"/>
          <p:cNvGrpSpPr/>
          <p:nvPr/>
        </p:nvGrpSpPr>
        <p:grpSpPr>
          <a:xfrm>
            <a:off x="286625" y="3999999"/>
            <a:ext cx="145867" cy="958251"/>
            <a:chOff x="286625" y="3923799"/>
            <a:chExt cx="145867" cy="958251"/>
          </a:xfrm>
        </p:grpSpPr>
        <p:sp>
          <p:nvSpPr>
            <p:cNvPr id="820" name="Google Shape;820;p53"/>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53"/>
            <p:cNvGrpSpPr/>
            <p:nvPr/>
          </p:nvGrpSpPr>
          <p:grpSpPr>
            <a:xfrm>
              <a:off x="298112" y="4342643"/>
              <a:ext cx="110182" cy="126862"/>
              <a:chOff x="281100" y="2027800"/>
              <a:chExt cx="140700" cy="162000"/>
            </a:xfrm>
          </p:grpSpPr>
          <p:sp>
            <p:nvSpPr>
              <p:cNvPr id="822" name="Google Shape;822;p53"/>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 name="Google Shape;823;p53"/>
              <p:cNvGrpSpPr/>
              <p:nvPr/>
            </p:nvGrpSpPr>
            <p:grpSpPr>
              <a:xfrm>
                <a:off x="308875" y="2088450"/>
                <a:ext cx="85200" cy="40700"/>
                <a:chOff x="308875" y="2087000"/>
                <a:chExt cx="85200" cy="40700"/>
              </a:xfrm>
            </p:grpSpPr>
            <p:cxnSp>
              <p:nvCxnSpPr>
                <p:cNvPr id="824" name="Google Shape;824;p53"/>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825" name="Google Shape;825;p53"/>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26" name="Google Shape;826;p53"/>
            <p:cNvGrpSpPr/>
            <p:nvPr/>
          </p:nvGrpSpPr>
          <p:grpSpPr>
            <a:xfrm>
              <a:off x="286625" y="3923799"/>
              <a:ext cx="133200" cy="133200"/>
              <a:chOff x="286625" y="3648899"/>
              <a:chExt cx="133200" cy="133200"/>
            </a:xfrm>
          </p:grpSpPr>
          <p:sp>
            <p:nvSpPr>
              <p:cNvPr id="827" name="Google Shape;827;p53"/>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9" name="Google Shape;829;p53">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834" name="Google Shape;834;p53"/>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835" name="Google Shape;835;p53"/>
          <p:cNvPicPr preferRelativeResize="0"/>
          <p:nvPr/>
        </p:nvPicPr>
        <p:blipFill>
          <a:blip r:embed="rId3">
            <a:alphaModFix/>
          </a:blip>
          <a:stretch>
            <a:fillRect/>
          </a:stretch>
        </p:blipFill>
        <p:spPr>
          <a:xfrm>
            <a:off x="1378063" y="2260025"/>
            <a:ext cx="1318382" cy="1781600"/>
          </a:xfrm>
          <a:prstGeom prst="rect">
            <a:avLst/>
          </a:prstGeom>
          <a:noFill/>
          <a:ln>
            <a:noFill/>
          </a:ln>
        </p:spPr>
      </p:pic>
      <p:pic>
        <p:nvPicPr>
          <p:cNvPr id="836" name="Google Shape;836;p53"/>
          <p:cNvPicPr preferRelativeResize="0"/>
          <p:nvPr/>
        </p:nvPicPr>
        <p:blipFill rotWithShape="1">
          <a:blip r:embed="rId4">
            <a:alphaModFix/>
          </a:blip>
          <a:srcRect b="0" l="0" r="73850" t="0"/>
          <a:stretch/>
        </p:blipFill>
        <p:spPr>
          <a:xfrm>
            <a:off x="4127750" y="2151975"/>
            <a:ext cx="1318373" cy="1840696"/>
          </a:xfrm>
          <a:prstGeom prst="rect">
            <a:avLst/>
          </a:prstGeom>
          <a:noFill/>
          <a:ln>
            <a:noFill/>
          </a:ln>
        </p:spPr>
      </p:pic>
      <p:pic>
        <p:nvPicPr>
          <p:cNvPr id="837" name="Google Shape;837;p53"/>
          <p:cNvPicPr preferRelativeResize="0"/>
          <p:nvPr/>
        </p:nvPicPr>
        <p:blipFill rotWithShape="1">
          <a:blip r:embed="rId5">
            <a:alphaModFix amt="40000"/>
          </a:blip>
          <a:srcRect b="0" l="0" r="33275" t="0"/>
          <a:stretch/>
        </p:blipFill>
        <p:spPr>
          <a:xfrm>
            <a:off x="4923424" y="2457450"/>
            <a:ext cx="3510000" cy="1942476"/>
          </a:xfrm>
          <a:prstGeom prst="rect">
            <a:avLst/>
          </a:prstGeom>
          <a:noFill/>
          <a:ln>
            <a:noFill/>
          </a:ln>
        </p:spPr>
      </p:pic>
      <p:pic>
        <p:nvPicPr>
          <p:cNvPr id="838" name="Google Shape;838;p53"/>
          <p:cNvPicPr preferRelativeResize="0"/>
          <p:nvPr/>
        </p:nvPicPr>
        <p:blipFill>
          <a:blip r:embed="rId6">
            <a:alphaModFix/>
          </a:blip>
          <a:stretch>
            <a:fillRect/>
          </a:stretch>
        </p:blipFill>
        <p:spPr>
          <a:xfrm>
            <a:off x="6312973" y="2815450"/>
            <a:ext cx="1026076" cy="1612175"/>
          </a:xfrm>
          <a:prstGeom prst="rect">
            <a:avLst/>
          </a:prstGeom>
          <a:noFill/>
          <a:ln>
            <a:noFill/>
          </a:ln>
        </p:spPr>
      </p:pic>
      <p:sp>
        <p:nvSpPr>
          <p:cNvPr id="839" name="Google Shape;839;p53"/>
          <p:cNvSpPr/>
          <p:nvPr/>
        </p:nvSpPr>
        <p:spPr>
          <a:xfrm>
            <a:off x="2311800" y="1945975"/>
            <a:ext cx="796800" cy="622500"/>
          </a:xfrm>
          <a:prstGeom prst="wedgeRoundRectCallout">
            <a:avLst>
              <a:gd fmla="val -20833" name="adj1"/>
              <a:gd fmla="val 62500"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Dude, no</a:t>
            </a:r>
            <a:endParaRPr>
              <a:latin typeface="Oswald"/>
              <a:ea typeface="Oswald"/>
              <a:cs typeface="Oswald"/>
              <a:sym typeface="Oswald"/>
            </a:endParaRPr>
          </a:p>
        </p:txBody>
      </p:sp>
      <p:pic>
        <p:nvPicPr>
          <p:cNvPr id="840" name="Google Shape;840;p53"/>
          <p:cNvPicPr preferRelativeResize="0"/>
          <p:nvPr/>
        </p:nvPicPr>
        <p:blipFill>
          <a:blip r:embed="rId7">
            <a:alphaModFix/>
          </a:blip>
          <a:stretch>
            <a:fillRect/>
          </a:stretch>
        </p:blipFill>
        <p:spPr>
          <a:xfrm>
            <a:off x="4765600" y="2427475"/>
            <a:ext cx="796800" cy="603210"/>
          </a:xfrm>
          <a:prstGeom prst="rect">
            <a:avLst/>
          </a:prstGeom>
          <a:noFill/>
          <a:ln>
            <a:noFill/>
          </a:ln>
        </p:spPr>
      </p:pic>
      <p:pic>
        <p:nvPicPr>
          <p:cNvPr id="841" name="Google Shape;841;p53"/>
          <p:cNvPicPr preferRelativeResize="0"/>
          <p:nvPr/>
        </p:nvPicPr>
        <p:blipFill rotWithShape="1">
          <a:blip r:embed="rId8">
            <a:alphaModFix/>
          </a:blip>
          <a:srcRect b="18389" l="32234" r="31052" t="27057"/>
          <a:stretch/>
        </p:blipFill>
        <p:spPr>
          <a:xfrm>
            <a:off x="3203425" y="1208451"/>
            <a:ext cx="1026074" cy="857624"/>
          </a:xfrm>
          <a:prstGeom prst="rect">
            <a:avLst/>
          </a:prstGeom>
          <a:noFill/>
          <a:ln>
            <a:noFill/>
          </a:ln>
        </p:spPr>
      </p:pic>
      <p:pic>
        <p:nvPicPr>
          <p:cNvPr id="842" name="Google Shape;842;p53"/>
          <p:cNvPicPr preferRelativeResize="0"/>
          <p:nvPr/>
        </p:nvPicPr>
        <p:blipFill>
          <a:blip r:embed="rId9">
            <a:alphaModFix/>
          </a:blip>
          <a:stretch>
            <a:fillRect/>
          </a:stretch>
        </p:blipFill>
        <p:spPr>
          <a:xfrm>
            <a:off x="4923423" y="1834877"/>
            <a:ext cx="796800" cy="46769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grpSp>
        <p:nvGrpSpPr>
          <p:cNvPr id="847" name="Google Shape;847;p54"/>
          <p:cNvGrpSpPr/>
          <p:nvPr/>
        </p:nvGrpSpPr>
        <p:grpSpPr>
          <a:xfrm>
            <a:off x="299286" y="189025"/>
            <a:ext cx="133205" cy="119344"/>
            <a:chOff x="222150" y="185025"/>
            <a:chExt cx="170100" cy="152400"/>
          </a:xfrm>
        </p:grpSpPr>
        <p:cxnSp>
          <p:nvCxnSpPr>
            <p:cNvPr id="848" name="Google Shape;848;p54"/>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49" name="Google Shape;849;p54"/>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50" name="Google Shape;850;p54"/>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851" name="Google Shape;851;p54"/>
          <p:cNvGrpSpPr/>
          <p:nvPr/>
        </p:nvGrpSpPr>
        <p:grpSpPr>
          <a:xfrm>
            <a:off x="286625" y="3999999"/>
            <a:ext cx="145867" cy="958251"/>
            <a:chOff x="286625" y="3923799"/>
            <a:chExt cx="145867" cy="958251"/>
          </a:xfrm>
        </p:grpSpPr>
        <p:sp>
          <p:nvSpPr>
            <p:cNvPr id="852" name="Google Shape;852;p54"/>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 name="Google Shape;853;p54"/>
            <p:cNvGrpSpPr/>
            <p:nvPr/>
          </p:nvGrpSpPr>
          <p:grpSpPr>
            <a:xfrm>
              <a:off x="298112" y="4342643"/>
              <a:ext cx="110182" cy="126862"/>
              <a:chOff x="281100" y="2027800"/>
              <a:chExt cx="140700" cy="162000"/>
            </a:xfrm>
          </p:grpSpPr>
          <p:sp>
            <p:nvSpPr>
              <p:cNvPr id="854" name="Google Shape;854;p54"/>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54"/>
              <p:cNvGrpSpPr/>
              <p:nvPr/>
            </p:nvGrpSpPr>
            <p:grpSpPr>
              <a:xfrm>
                <a:off x="308875" y="2088450"/>
                <a:ext cx="85200" cy="40700"/>
                <a:chOff x="308875" y="2087000"/>
                <a:chExt cx="85200" cy="40700"/>
              </a:xfrm>
            </p:grpSpPr>
            <p:cxnSp>
              <p:nvCxnSpPr>
                <p:cNvPr id="856" name="Google Shape;856;p54"/>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857" name="Google Shape;857;p54"/>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58" name="Google Shape;858;p54"/>
            <p:cNvGrpSpPr/>
            <p:nvPr/>
          </p:nvGrpSpPr>
          <p:grpSpPr>
            <a:xfrm>
              <a:off x="286625" y="3923799"/>
              <a:ext cx="133200" cy="133200"/>
              <a:chOff x="286625" y="3648899"/>
              <a:chExt cx="133200" cy="133200"/>
            </a:xfrm>
          </p:grpSpPr>
          <p:sp>
            <p:nvSpPr>
              <p:cNvPr id="859" name="Google Shape;859;p54"/>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1" name="Google Shape;861;p54">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866" name="Google Shape;866;p54"/>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pic>
        <p:nvPicPr>
          <p:cNvPr id="867" name="Google Shape;867;p54"/>
          <p:cNvPicPr preferRelativeResize="0"/>
          <p:nvPr/>
        </p:nvPicPr>
        <p:blipFill>
          <a:blip r:embed="rId3">
            <a:alphaModFix/>
          </a:blip>
          <a:stretch>
            <a:fillRect/>
          </a:stretch>
        </p:blipFill>
        <p:spPr>
          <a:xfrm>
            <a:off x="919788" y="2177950"/>
            <a:ext cx="1318382" cy="1781600"/>
          </a:xfrm>
          <a:prstGeom prst="rect">
            <a:avLst/>
          </a:prstGeom>
          <a:noFill/>
          <a:ln>
            <a:noFill/>
          </a:ln>
        </p:spPr>
      </p:pic>
      <p:pic>
        <p:nvPicPr>
          <p:cNvPr id="868" name="Google Shape;868;p54"/>
          <p:cNvPicPr preferRelativeResize="0"/>
          <p:nvPr/>
        </p:nvPicPr>
        <p:blipFill rotWithShape="1">
          <a:blip r:embed="rId4">
            <a:alphaModFix/>
          </a:blip>
          <a:srcRect b="0" l="0" r="73850" t="0"/>
          <a:stretch/>
        </p:blipFill>
        <p:spPr>
          <a:xfrm rot="-5274120">
            <a:off x="3071862" y="3015287"/>
            <a:ext cx="1318373" cy="1840696"/>
          </a:xfrm>
          <a:prstGeom prst="rect">
            <a:avLst/>
          </a:prstGeom>
          <a:noFill/>
          <a:ln>
            <a:noFill/>
          </a:ln>
        </p:spPr>
      </p:pic>
      <p:pic>
        <p:nvPicPr>
          <p:cNvPr id="869" name="Google Shape;869;p54"/>
          <p:cNvPicPr preferRelativeResize="0"/>
          <p:nvPr/>
        </p:nvPicPr>
        <p:blipFill rotWithShape="1">
          <a:blip r:embed="rId5">
            <a:alphaModFix amt="40000"/>
          </a:blip>
          <a:srcRect b="0" l="0" r="33275" t="0"/>
          <a:stretch/>
        </p:blipFill>
        <p:spPr>
          <a:xfrm>
            <a:off x="4923424" y="2457450"/>
            <a:ext cx="3510000" cy="1942476"/>
          </a:xfrm>
          <a:prstGeom prst="rect">
            <a:avLst/>
          </a:prstGeom>
          <a:noFill/>
          <a:ln>
            <a:noFill/>
          </a:ln>
        </p:spPr>
      </p:pic>
      <p:pic>
        <p:nvPicPr>
          <p:cNvPr id="870" name="Google Shape;870;p54"/>
          <p:cNvPicPr preferRelativeResize="0"/>
          <p:nvPr/>
        </p:nvPicPr>
        <p:blipFill>
          <a:blip r:embed="rId6">
            <a:alphaModFix/>
          </a:blip>
          <a:stretch>
            <a:fillRect/>
          </a:stretch>
        </p:blipFill>
        <p:spPr>
          <a:xfrm>
            <a:off x="4522048" y="2822275"/>
            <a:ext cx="1026076" cy="1612175"/>
          </a:xfrm>
          <a:prstGeom prst="rect">
            <a:avLst/>
          </a:prstGeom>
          <a:noFill/>
          <a:ln>
            <a:noFill/>
          </a:ln>
        </p:spPr>
      </p:pic>
      <p:sp>
        <p:nvSpPr>
          <p:cNvPr id="871" name="Google Shape;871;p54"/>
          <p:cNvSpPr/>
          <p:nvPr/>
        </p:nvSpPr>
        <p:spPr>
          <a:xfrm>
            <a:off x="1838100" y="1834950"/>
            <a:ext cx="796800" cy="622500"/>
          </a:xfrm>
          <a:prstGeom prst="wedgeRoundRectCallout">
            <a:avLst>
              <a:gd fmla="val -20833" name="adj1"/>
              <a:gd fmla="val 62500" name="adj2"/>
              <a:gd fmla="val 0" name="adj3"/>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what are you doing?</a:t>
            </a:r>
            <a:endParaRPr>
              <a:latin typeface="Oswald"/>
              <a:ea typeface="Oswald"/>
              <a:cs typeface="Oswald"/>
              <a:sym typeface="Oswald"/>
            </a:endParaRPr>
          </a:p>
        </p:txBody>
      </p:sp>
      <p:pic>
        <p:nvPicPr>
          <p:cNvPr id="872" name="Google Shape;872;p54"/>
          <p:cNvPicPr preferRelativeResize="0"/>
          <p:nvPr/>
        </p:nvPicPr>
        <p:blipFill>
          <a:blip r:embed="rId7">
            <a:alphaModFix/>
          </a:blip>
          <a:stretch>
            <a:fillRect/>
          </a:stretch>
        </p:blipFill>
        <p:spPr>
          <a:xfrm>
            <a:off x="7029575" y="3547875"/>
            <a:ext cx="796800" cy="603210"/>
          </a:xfrm>
          <a:prstGeom prst="rect">
            <a:avLst/>
          </a:prstGeom>
          <a:noFill/>
          <a:ln>
            <a:noFill/>
          </a:ln>
        </p:spPr>
      </p:pic>
      <p:pic>
        <p:nvPicPr>
          <p:cNvPr id="873" name="Google Shape;873;p54"/>
          <p:cNvPicPr preferRelativeResize="0"/>
          <p:nvPr/>
        </p:nvPicPr>
        <p:blipFill>
          <a:blip r:embed="rId8">
            <a:alphaModFix/>
          </a:blip>
          <a:stretch>
            <a:fillRect/>
          </a:stretch>
        </p:blipFill>
        <p:spPr>
          <a:xfrm>
            <a:off x="3339384" y="3240601"/>
            <a:ext cx="783313" cy="775533"/>
          </a:xfrm>
          <a:prstGeom prst="rect">
            <a:avLst/>
          </a:prstGeom>
          <a:noFill/>
          <a:ln>
            <a:noFill/>
          </a:ln>
        </p:spPr>
      </p:pic>
      <p:pic>
        <p:nvPicPr>
          <p:cNvPr id="874" name="Google Shape;874;p54"/>
          <p:cNvPicPr preferRelativeResize="0"/>
          <p:nvPr/>
        </p:nvPicPr>
        <p:blipFill>
          <a:blip r:embed="rId8">
            <a:alphaModFix/>
          </a:blip>
          <a:stretch>
            <a:fillRect/>
          </a:stretch>
        </p:blipFill>
        <p:spPr>
          <a:xfrm>
            <a:off x="3878509" y="3547876"/>
            <a:ext cx="783313" cy="775533"/>
          </a:xfrm>
          <a:prstGeom prst="rect">
            <a:avLst/>
          </a:prstGeom>
          <a:noFill/>
          <a:ln>
            <a:noFill/>
          </a:ln>
        </p:spPr>
      </p:pic>
      <p:pic>
        <p:nvPicPr>
          <p:cNvPr id="875" name="Google Shape;875;p54"/>
          <p:cNvPicPr preferRelativeResize="0"/>
          <p:nvPr/>
        </p:nvPicPr>
        <p:blipFill>
          <a:blip r:embed="rId8">
            <a:alphaModFix/>
          </a:blip>
          <a:stretch>
            <a:fillRect/>
          </a:stretch>
        </p:blipFill>
        <p:spPr>
          <a:xfrm>
            <a:off x="2833584" y="3354251"/>
            <a:ext cx="783313" cy="775533"/>
          </a:xfrm>
          <a:prstGeom prst="rect">
            <a:avLst/>
          </a:prstGeom>
          <a:noFill/>
          <a:ln>
            <a:noFill/>
          </a:ln>
        </p:spPr>
      </p:pic>
      <p:pic>
        <p:nvPicPr>
          <p:cNvPr id="876" name="Google Shape;876;p54"/>
          <p:cNvPicPr preferRelativeResize="0"/>
          <p:nvPr/>
        </p:nvPicPr>
        <p:blipFill>
          <a:blip r:embed="rId9">
            <a:alphaModFix/>
          </a:blip>
          <a:stretch>
            <a:fillRect/>
          </a:stretch>
        </p:blipFill>
        <p:spPr>
          <a:xfrm>
            <a:off x="4762075" y="2177949"/>
            <a:ext cx="682825" cy="682825"/>
          </a:xfrm>
          <a:prstGeom prst="rect">
            <a:avLst/>
          </a:prstGeom>
          <a:noFill/>
          <a:ln>
            <a:noFill/>
          </a:ln>
        </p:spPr>
      </p:pic>
      <p:sp>
        <p:nvSpPr>
          <p:cNvPr id="877" name="Google Shape;877;p54"/>
          <p:cNvSpPr txBox="1"/>
          <p:nvPr/>
        </p:nvSpPr>
        <p:spPr>
          <a:xfrm>
            <a:off x="2947950" y="1053325"/>
            <a:ext cx="3043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rgbClr val="DD636E"/>
                </a:solidFill>
                <a:latin typeface="Fira Code"/>
                <a:ea typeface="Fira Code"/>
                <a:cs typeface="Fira Code"/>
                <a:sym typeface="Fira Code"/>
              </a:rPr>
              <a:t>AN ALLY HAS BEEN SLAIN</a:t>
            </a:r>
            <a:endParaRPr>
              <a:solidFill>
                <a:srgbClr val="DD636E"/>
              </a:solidFill>
              <a:latin typeface="Fira Code"/>
              <a:ea typeface="Fira Code"/>
              <a:cs typeface="Fira Code"/>
              <a:sym typeface="Fira Code"/>
            </a:endParaRPr>
          </a:p>
        </p:txBody>
      </p:sp>
      <p:pic>
        <p:nvPicPr>
          <p:cNvPr id="878" name="Google Shape;878;p54"/>
          <p:cNvPicPr preferRelativeResize="0"/>
          <p:nvPr/>
        </p:nvPicPr>
        <p:blipFill>
          <a:blip r:embed="rId10">
            <a:alphaModFix/>
          </a:blip>
          <a:stretch>
            <a:fillRect/>
          </a:stretch>
        </p:blipFill>
        <p:spPr>
          <a:xfrm>
            <a:off x="5759200" y="996917"/>
            <a:ext cx="513000" cy="513000"/>
          </a:xfrm>
          <a:prstGeom prst="ellipse">
            <a:avLst/>
          </a:prstGeom>
          <a:noFill/>
          <a:ln>
            <a:noFill/>
          </a:ln>
        </p:spPr>
      </p:pic>
      <p:pic>
        <p:nvPicPr>
          <p:cNvPr id="879" name="Google Shape;879;p54"/>
          <p:cNvPicPr preferRelativeResize="0"/>
          <p:nvPr/>
        </p:nvPicPr>
        <p:blipFill rotWithShape="1">
          <a:blip r:embed="rId11">
            <a:alphaModFix/>
          </a:blip>
          <a:srcRect b="0" l="23655" r="17618" t="0"/>
          <a:stretch/>
        </p:blipFill>
        <p:spPr>
          <a:xfrm>
            <a:off x="2689600" y="1007725"/>
            <a:ext cx="535500" cy="513000"/>
          </a:xfrm>
          <a:prstGeom prst="ellipse">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3" name="Shape 883"/>
        <p:cNvGrpSpPr/>
        <p:nvPr/>
      </p:nvGrpSpPr>
      <p:grpSpPr>
        <a:xfrm>
          <a:off x="0" y="0"/>
          <a:ext cx="0" cy="0"/>
          <a:chOff x="0" y="0"/>
          <a:chExt cx="0" cy="0"/>
        </a:xfrm>
      </p:grpSpPr>
      <p:grpSp>
        <p:nvGrpSpPr>
          <p:cNvPr id="884" name="Google Shape;884;p55"/>
          <p:cNvGrpSpPr/>
          <p:nvPr/>
        </p:nvGrpSpPr>
        <p:grpSpPr>
          <a:xfrm>
            <a:off x="299286" y="189025"/>
            <a:ext cx="133205" cy="119344"/>
            <a:chOff x="222150" y="185025"/>
            <a:chExt cx="170100" cy="152400"/>
          </a:xfrm>
        </p:grpSpPr>
        <p:cxnSp>
          <p:nvCxnSpPr>
            <p:cNvPr id="885" name="Google Shape;885;p55"/>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86" name="Google Shape;886;p55"/>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887" name="Google Shape;887;p55"/>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888" name="Google Shape;888;p55"/>
          <p:cNvGrpSpPr/>
          <p:nvPr/>
        </p:nvGrpSpPr>
        <p:grpSpPr>
          <a:xfrm>
            <a:off x="286625" y="3999999"/>
            <a:ext cx="145867" cy="958251"/>
            <a:chOff x="286625" y="3923799"/>
            <a:chExt cx="145867" cy="958251"/>
          </a:xfrm>
        </p:grpSpPr>
        <p:sp>
          <p:nvSpPr>
            <p:cNvPr id="889" name="Google Shape;889;p55"/>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55"/>
            <p:cNvGrpSpPr/>
            <p:nvPr/>
          </p:nvGrpSpPr>
          <p:grpSpPr>
            <a:xfrm>
              <a:off x="298112" y="4342643"/>
              <a:ext cx="110182" cy="126862"/>
              <a:chOff x="281100" y="2027800"/>
              <a:chExt cx="140700" cy="162000"/>
            </a:xfrm>
          </p:grpSpPr>
          <p:sp>
            <p:nvSpPr>
              <p:cNvPr id="891" name="Google Shape;891;p55"/>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55"/>
              <p:cNvGrpSpPr/>
              <p:nvPr/>
            </p:nvGrpSpPr>
            <p:grpSpPr>
              <a:xfrm>
                <a:off x="308875" y="2088450"/>
                <a:ext cx="85200" cy="40700"/>
                <a:chOff x="308875" y="2087000"/>
                <a:chExt cx="85200" cy="40700"/>
              </a:xfrm>
            </p:grpSpPr>
            <p:cxnSp>
              <p:nvCxnSpPr>
                <p:cNvPr id="893" name="Google Shape;893;p55"/>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894" name="Google Shape;894;p55"/>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895" name="Google Shape;895;p55"/>
            <p:cNvGrpSpPr/>
            <p:nvPr/>
          </p:nvGrpSpPr>
          <p:grpSpPr>
            <a:xfrm>
              <a:off x="286625" y="3923799"/>
              <a:ext cx="133200" cy="133200"/>
              <a:chOff x="286625" y="3648899"/>
              <a:chExt cx="133200" cy="133200"/>
            </a:xfrm>
          </p:grpSpPr>
          <p:sp>
            <p:nvSpPr>
              <p:cNvPr id="896" name="Google Shape;896;p55"/>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5"/>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8" name="Google Shape;898;p55"/>
          <p:cNvSpPr txBox="1"/>
          <p:nvPr>
            <p:ph type="title"/>
          </p:nvPr>
        </p:nvSpPr>
        <p:spPr>
          <a:xfrm>
            <a:off x="932325" y="1698150"/>
            <a:ext cx="3447600" cy="713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899" name="Google Shape;899;p55"/>
          <p:cNvSpPr txBox="1"/>
          <p:nvPr>
            <p:ph idx="1" type="subTitle"/>
          </p:nvPr>
        </p:nvSpPr>
        <p:spPr>
          <a:xfrm>
            <a:off x="932325" y="2411850"/>
            <a:ext cx="3447600" cy="1524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Communication platforms are not meeting the needs of hard-of-hearing (HOH) gamers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Poor a</a:t>
            </a:r>
            <a:r>
              <a:rPr lang="en"/>
              <a:t>ccessibility</a:t>
            </a:r>
            <a:r>
              <a:rPr lang="en"/>
              <a:t> features are c</a:t>
            </a:r>
            <a:r>
              <a:rPr lang="en"/>
              <a:t>ausing</a:t>
            </a:r>
            <a:r>
              <a:rPr lang="en"/>
              <a:t> feelings of isolation</a:t>
            </a:r>
            <a:endParaRPr/>
          </a:p>
        </p:txBody>
      </p:sp>
      <p:cxnSp>
        <p:nvCxnSpPr>
          <p:cNvPr id="900" name="Google Shape;900;p55">
            <a:hlinkClick action="ppaction://hlinkshowjump?jump=nextslide"/>
          </p:cNvPr>
          <p:cNvCxnSpPr/>
          <p:nvPr/>
        </p:nvCxnSpPr>
        <p:spPr>
          <a:xfrm>
            <a:off x="4201950" y="4151063"/>
            <a:ext cx="740100" cy="0"/>
          </a:xfrm>
          <a:prstGeom prst="straightConnector1">
            <a:avLst/>
          </a:prstGeom>
          <a:noFill/>
          <a:ln cap="flat" cmpd="sng" w="9525">
            <a:solidFill>
              <a:schemeClr val="dk2"/>
            </a:solidFill>
            <a:prstDash val="solid"/>
            <a:round/>
            <a:headEnd len="med" w="med" type="none"/>
            <a:tailEnd len="med" w="med" type="stealth"/>
          </a:ln>
        </p:spPr>
      </p:cxnSp>
      <p:sp>
        <p:nvSpPr>
          <p:cNvPr id="901" name="Google Shape;901;p55">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5" name="Google Shape;905;p55"/>
          <p:cNvPicPr preferRelativeResize="0"/>
          <p:nvPr/>
        </p:nvPicPr>
        <p:blipFill>
          <a:blip r:embed="rId3">
            <a:alphaModFix/>
          </a:blip>
          <a:stretch>
            <a:fillRect/>
          </a:stretch>
        </p:blipFill>
        <p:spPr>
          <a:xfrm>
            <a:off x="5469488" y="1370586"/>
            <a:ext cx="2402350" cy="2402350"/>
          </a:xfrm>
          <a:prstGeom prst="rect">
            <a:avLst/>
          </a:prstGeom>
          <a:noFill/>
          <a:ln>
            <a:noFill/>
          </a:ln>
        </p:spPr>
      </p:pic>
      <p:grpSp>
        <p:nvGrpSpPr>
          <p:cNvPr id="906" name="Google Shape;906;p55"/>
          <p:cNvGrpSpPr/>
          <p:nvPr/>
        </p:nvGrpSpPr>
        <p:grpSpPr>
          <a:xfrm rot="-1320647">
            <a:off x="5286986" y="1251360"/>
            <a:ext cx="462209" cy="311617"/>
            <a:chOff x="999200" y="1280975"/>
            <a:chExt cx="513875" cy="346450"/>
          </a:xfrm>
        </p:grpSpPr>
        <p:sp>
          <p:nvSpPr>
            <p:cNvPr id="907" name="Google Shape;907;p55"/>
            <p:cNvSpPr/>
            <p:nvPr/>
          </p:nvSpPr>
          <p:spPr>
            <a:xfrm>
              <a:off x="1040225" y="1320400"/>
              <a:ext cx="424850" cy="271100"/>
            </a:xfrm>
            <a:custGeom>
              <a:rect b="b" l="l" r="r" t="t"/>
              <a:pathLst>
                <a:path extrusionOk="0" h="10844" w="16994">
                  <a:moveTo>
                    <a:pt x="15847" y="1"/>
                  </a:moveTo>
                  <a:lnTo>
                    <a:pt x="1" y="8768"/>
                  </a:lnTo>
                  <a:lnTo>
                    <a:pt x="1132" y="10843"/>
                  </a:lnTo>
                  <a:lnTo>
                    <a:pt x="16993" y="2076"/>
                  </a:lnTo>
                  <a:lnTo>
                    <a:pt x="15847" y="1"/>
                  </a:lnTo>
                  <a:close/>
                </a:path>
              </a:pathLst>
            </a:custGeom>
            <a:solidFill>
              <a:srgbClr val="F6F1F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1057675" y="1352150"/>
              <a:ext cx="407400" cy="239350"/>
            </a:xfrm>
            <a:custGeom>
              <a:rect b="b" l="l" r="r" t="t"/>
              <a:pathLst>
                <a:path extrusionOk="0" h="9574" w="16296">
                  <a:moveTo>
                    <a:pt x="15862" y="1"/>
                  </a:moveTo>
                  <a:lnTo>
                    <a:pt x="1" y="8783"/>
                  </a:lnTo>
                  <a:lnTo>
                    <a:pt x="434" y="9573"/>
                  </a:lnTo>
                  <a:lnTo>
                    <a:pt x="16295" y="806"/>
                  </a:lnTo>
                  <a:lnTo>
                    <a:pt x="15862" y="1"/>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1046825" y="1320775"/>
              <a:ext cx="425225" cy="270725"/>
            </a:xfrm>
            <a:custGeom>
              <a:rect b="b" l="l" r="r" t="t"/>
              <a:pathLst>
                <a:path extrusionOk="0" h="10829" w="17009">
                  <a:moveTo>
                    <a:pt x="1147" y="1"/>
                  </a:moveTo>
                  <a:lnTo>
                    <a:pt x="1" y="2061"/>
                  </a:lnTo>
                  <a:lnTo>
                    <a:pt x="15862" y="10828"/>
                  </a:lnTo>
                  <a:lnTo>
                    <a:pt x="17008" y="8768"/>
                  </a:lnTo>
                  <a:lnTo>
                    <a:pt x="1147" y="1"/>
                  </a:lnTo>
                  <a:close/>
                </a:path>
              </a:pathLst>
            </a:custGeom>
            <a:solidFill>
              <a:srgbClr val="F6F1F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1064650" y="1320775"/>
              <a:ext cx="407400" cy="238550"/>
            </a:xfrm>
            <a:custGeom>
              <a:rect b="b" l="l" r="r" t="t"/>
              <a:pathLst>
                <a:path extrusionOk="0" h="9542" w="16296">
                  <a:moveTo>
                    <a:pt x="434" y="1"/>
                  </a:moveTo>
                  <a:lnTo>
                    <a:pt x="0" y="775"/>
                  </a:lnTo>
                  <a:lnTo>
                    <a:pt x="15861" y="9542"/>
                  </a:lnTo>
                  <a:lnTo>
                    <a:pt x="16295" y="8768"/>
                  </a:lnTo>
                  <a:lnTo>
                    <a:pt x="434" y="1"/>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1403075" y="1280975"/>
              <a:ext cx="110000" cy="122025"/>
            </a:xfrm>
            <a:custGeom>
              <a:rect b="b" l="l" r="r" t="t"/>
              <a:pathLst>
                <a:path extrusionOk="0" h="4881" w="4400">
                  <a:moveTo>
                    <a:pt x="1688" y="0"/>
                  </a:moveTo>
                  <a:cubicBezTo>
                    <a:pt x="1479" y="0"/>
                    <a:pt x="1268" y="44"/>
                    <a:pt x="1069" y="137"/>
                  </a:cubicBezTo>
                  <a:cubicBezTo>
                    <a:pt x="295" y="494"/>
                    <a:pt x="1" y="1438"/>
                    <a:pt x="404" y="2181"/>
                  </a:cubicBezTo>
                  <a:cubicBezTo>
                    <a:pt x="590" y="2507"/>
                    <a:pt x="868" y="2739"/>
                    <a:pt x="1209" y="2863"/>
                  </a:cubicBezTo>
                  <a:cubicBezTo>
                    <a:pt x="1302" y="2894"/>
                    <a:pt x="1348" y="2987"/>
                    <a:pt x="1333" y="3080"/>
                  </a:cubicBezTo>
                  <a:cubicBezTo>
                    <a:pt x="1255" y="3420"/>
                    <a:pt x="1302" y="3792"/>
                    <a:pt x="1472" y="4118"/>
                  </a:cubicBezTo>
                  <a:cubicBezTo>
                    <a:pt x="1747" y="4606"/>
                    <a:pt x="2254" y="4880"/>
                    <a:pt x="2772" y="4880"/>
                  </a:cubicBezTo>
                  <a:cubicBezTo>
                    <a:pt x="3044" y="4880"/>
                    <a:pt x="3318" y="4805"/>
                    <a:pt x="3563" y="4645"/>
                  </a:cubicBezTo>
                  <a:cubicBezTo>
                    <a:pt x="4152" y="4257"/>
                    <a:pt x="4400" y="3406"/>
                    <a:pt x="4090" y="2770"/>
                  </a:cubicBezTo>
                  <a:cubicBezTo>
                    <a:pt x="3935" y="2429"/>
                    <a:pt x="3656" y="2197"/>
                    <a:pt x="3347" y="2057"/>
                  </a:cubicBezTo>
                  <a:cubicBezTo>
                    <a:pt x="3207" y="1995"/>
                    <a:pt x="3114" y="1840"/>
                    <a:pt x="3145" y="1686"/>
                  </a:cubicBezTo>
                  <a:cubicBezTo>
                    <a:pt x="3192" y="1361"/>
                    <a:pt x="3130" y="989"/>
                    <a:pt x="2928" y="679"/>
                  </a:cubicBezTo>
                  <a:cubicBezTo>
                    <a:pt x="2656" y="245"/>
                    <a:pt x="2179" y="0"/>
                    <a:pt x="1688" y="0"/>
                  </a:cubicBezTo>
                  <a:close/>
                </a:path>
              </a:pathLst>
            </a:custGeom>
            <a:gradFill>
              <a:gsLst>
                <a:gs pos="0">
                  <a:schemeClr val="lt1"/>
                </a:gs>
                <a:gs pos="100000">
                  <a:schemeClr val="dk2"/>
                </a:gs>
              </a:gsLst>
              <a:lin ang="2698631"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1403075" y="1505400"/>
              <a:ext cx="110000" cy="122025"/>
            </a:xfrm>
            <a:custGeom>
              <a:rect b="b" l="l" r="r" t="t"/>
              <a:pathLst>
                <a:path extrusionOk="0" h="4881" w="4400">
                  <a:moveTo>
                    <a:pt x="2772" y="1"/>
                  </a:moveTo>
                  <a:cubicBezTo>
                    <a:pt x="2254" y="1"/>
                    <a:pt x="1747" y="275"/>
                    <a:pt x="1472" y="763"/>
                  </a:cubicBezTo>
                  <a:cubicBezTo>
                    <a:pt x="1302" y="1089"/>
                    <a:pt x="1255" y="1461"/>
                    <a:pt x="1333" y="1785"/>
                  </a:cubicBezTo>
                  <a:cubicBezTo>
                    <a:pt x="1348" y="1894"/>
                    <a:pt x="1302" y="1987"/>
                    <a:pt x="1209" y="2018"/>
                  </a:cubicBezTo>
                  <a:cubicBezTo>
                    <a:pt x="868" y="2142"/>
                    <a:pt x="590" y="2374"/>
                    <a:pt x="404" y="2700"/>
                  </a:cubicBezTo>
                  <a:cubicBezTo>
                    <a:pt x="1" y="3443"/>
                    <a:pt x="295" y="4373"/>
                    <a:pt x="1069" y="4744"/>
                  </a:cubicBezTo>
                  <a:cubicBezTo>
                    <a:pt x="1268" y="4837"/>
                    <a:pt x="1479" y="4881"/>
                    <a:pt x="1688" y="4881"/>
                  </a:cubicBezTo>
                  <a:cubicBezTo>
                    <a:pt x="2179" y="4881"/>
                    <a:pt x="2656" y="4636"/>
                    <a:pt x="2928" y="4202"/>
                  </a:cubicBezTo>
                  <a:cubicBezTo>
                    <a:pt x="3130" y="3877"/>
                    <a:pt x="3192" y="3520"/>
                    <a:pt x="3145" y="3179"/>
                  </a:cubicBezTo>
                  <a:cubicBezTo>
                    <a:pt x="3114" y="3024"/>
                    <a:pt x="3207" y="2886"/>
                    <a:pt x="3347" y="2824"/>
                  </a:cubicBezTo>
                  <a:cubicBezTo>
                    <a:pt x="3656" y="2684"/>
                    <a:pt x="3935" y="2436"/>
                    <a:pt x="4090" y="2111"/>
                  </a:cubicBezTo>
                  <a:cubicBezTo>
                    <a:pt x="4400" y="1475"/>
                    <a:pt x="4152" y="624"/>
                    <a:pt x="3563" y="236"/>
                  </a:cubicBezTo>
                  <a:cubicBezTo>
                    <a:pt x="3318" y="76"/>
                    <a:pt x="3044" y="1"/>
                    <a:pt x="2772" y="1"/>
                  </a:cubicBezTo>
                  <a:close/>
                </a:path>
              </a:pathLst>
            </a:custGeom>
            <a:gradFill>
              <a:gsLst>
                <a:gs pos="0">
                  <a:schemeClr val="lt1"/>
                </a:gs>
                <a:gs pos="100000">
                  <a:schemeClr val="dk2"/>
                </a:gs>
              </a:gsLst>
              <a:lin ang="2698631"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1411975" y="1508600"/>
              <a:ext cx="101100" cy="118825"/>
            </a:xfrm>
            <a:custGeom>
              <a:rect b="b" l="l" r="r" t="t"/>
              <a:pathLst>
                <a:path extrusionOk="0" h="4753" w="4044">
                  <a:moveTo>
                    <a:pt x="2991" y="1"/>
                  </a:moveTo>
                  <a:cubicBezTo>
                    <a:pt x="3160" y="387"/>
                    <a:pt x="3176" y="852"/>
                    <a:pt x="2991" y="1240"/>
                  </a:cubicBezTo>
                  <a:cubicBezTo>
                    <a:pt x="2836" y="1580"/>
                    <a:pt x="2557" y="1812"/>
                    <a:pt x="2247" y="1952"/>
                  </a:cubicBezTo>
                  <a:cubicBezTo>
                    <a:pt x="2107" y="2014"/>
                    <a:pt x="2030" y="2169"/>
                    <a:pt x="2045" y="2324"/>
                  </a:cubicBezTo>
                  <a:cubicBezTo>
                    <a:pt x="2107" y="2649"/>
                    <a:pt x="2030" y="3020"/>
                    <a:pt x="1828" y="3330"/>
                  </a:cubicBezTo>
                  <a:cubicBezTo>
                    <a:pt x="1552" y="3762"/>
                    <a:pt x="1070" y="4012"/>
                    <a:pt x="580" y="4012"/>
                  </a:cubicBezTo>
                  <a:cubicBezTo>
                    <a:pt x="384" y="4012"/>
                    <a:pt x="186" y="3972"/>
                    <a:pt x="1" y="3888"/>
                  </a:cubicBezTo>
                  <a:lnTo>
                    <a:pt x="1" y="3888"/>
                  </a:lnTo>
                  <a:cubicBezTo>
                    <a:pt x="141" y="4197"/>
                    <a:pt x="388" y="4461"/>
                    <a:pt x="713" y="4616"/>
                  </a:cubicBezTo>
                  <a:cubicBezTo>
                    <a:pt x="912" y="4709"/>
                    <a:pt x="1123" y="4753"/>
                    <a:pt x="1332" y="4753"/>
                  </a:cubicBezTo>
                  <a:cubicBezTo>
                    <a:pt x="1823" y="4753"/>
                    <a:pt x="2300" y="4508"/>
                    <a:pt x="2572" y="4074"/>
                  </a:cubicBezTo>
                  <a:cubicBezTo>
                    <a:pt x="2774" y="3749"/>
                    <a:pt x="2836" y="3392"/>
                    <a:pt x="2789" y="3051"/>
                  </a:cubicBezTo>
                  <a:cubicBezTo>
                    <a:pt x="2758" y="2896"/>
                    <a:pt x="2851" y="2758"/>
                    <a:pt x="2991" y="2696"/>
                  </a:cubicBezTo>
                  <a:cubicBezTo>
                    <a:pt x="3300" y="2556"/>
                    <a:pt x="3579" y="2308"/>
                    <a:pt x="3734" y="1983"/>
                  </a:cubicBezTo>
                  <a:cubicBezTo>
                    <a:pt x="4044" y="1347"/>
                    <a:pt x="3796" y="496"/>
                    <a:pt x="3207" y="108"/>
                  </a:cubicBezTo>
                  <a:cubicBezTo>
                    <a:pt x="3129" y="62"/>
                    <a:pt x="3067" y="31"/>
                    <a:pt x="2991"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999200" y="1505400"/>
              <a:ext cx="110000" cy="122025"/>
            </a:xfrm>
            <a:custGeom>
              <a:rect b="b" l="l" r="r" t="t"/>
              <a:pathLst>
                <a:path extrusionOk="0" h="4881" w="4400">
                  <a:moveTo>
                    <a:pt x="1623" y="1"/>
                  </a:moveTo>
                  <a:cubicBezTo>
                    <a:pt x="1350" y="1"/>
                    <a:pt x="1072" y="76"/>
                    <a:pt x="822" y="236"/>
                  </a:cubicBezTo>
                  <a:cubicBezTo>
                    <a:pt x="248" y="624"/>
                    <a:pt x="0" y="1475"/>
                    <a:pt x="310" y="2111"/>
                  </a:cubicBezTo>
                  <a:cubicBezTo>
                    <a:pt x="465" y="2436"/>
                    <a:pt x="729" y="2684"/>
                    <a:pt x="1053" y="2824"/>
                  </a:cubicBezTo>
                  <a:cubicBezTo>
                    <a:pt x="1193" y="2886"/>
                    <a:pt x="1270" y="3024"/>
                    <a:pt x="1255" y="3179"/>
                  </a:cubicBezTo>
                  <a:cubicBezTo>
                    <a:pt x="1193" y="3520"/>
                    <a:pt x="1255" y="3877"/>
                    <a:pt x="1456" y="4202"/>
                  </a:cubicBezTo>
                  <a:cubicBezTo>
                    <a:pt x="1739" y="4636"/>
                    <a:pt x="2220" y="4881"/>
                    <a:pt x="2706" y="4881"/>
                  </a:cubicBezTo>
                  <a:cubicBezTo>
                    <a:pt x="2913" y="4881"/>
                    <a:pt x="3121" y="4837"/>
                    <a:pt x="3315" y="4744"/>
                  </a:cubicBezTo>
                  <a:cubicBezTo>
                    <a:pt x="4105" y="4373"/>
                    <a:pt x="4399" y="3443"/>
                    <a:pt x="3981" y="2700"/>
                  </a:cubicBezTo>
                  <a:cubicBezTo>
                    <a:pt x="3810" y="2374"/>
                    <a:pt x="3517" y="2142"/>
                    <a:pt x="3191" y="2018"/>
                  </a:cubicBezTo>
                  <a:cubicBezTo>
                    <a:pt x="3098" y="1987"/>
                    <a:pt x="3036" y="1894"/>
                    <a:pt x="3067" y="1785"/>
                  </a:cubicBezTo>
                  <a:cubicBezTo>
                    <a:pt x="3145" y="1461"/>
                    <a:pt x="3098" y="1089"/>
                    <a:pt x="2912" y="763"/>
                  </a:cubicBezTo>
                  <a:cubicBezTo>
                    <a:pt x="2648" y="275"/>
                    <a:pt x="2144" y="1"/>
                    <a:pt x="1623" y="1"/>
                  </a:cubicBezTo>
                  <a:close/>
                </a:path>
              </a:pathLst>
            </a:custGeom>
            <a:gradFill>
              <a:gsLst>
                <a:gs pos="0">
                  <a:schemeClr val="lt1"/>
                </a:gs>
                <a:gs pos="100000">
                  <a:schemeClr val="dk2"/>
                </a:gs>
              </a:gsLst>
              <a:lin ang="2698631"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1432125" y="1281000"/>
              <a:ext cx="80950" cy="121825"/>
            </a:xfrm>
            <a:custGeom>
              <a:rect b="b" l="l" r="r" t="t"/>
              <a:pathLst>
                <a:path extrusionOk="0" h="4873" w="3238">
                  <a:moveTo>
                    <a:pt x="530" y="0"/>
                  </a:moveTo>
                  <a:cubicBezTo>
                    <a:pt x="351" y="0"/>
                    <a:pt x="171" y="34"/>
                    <a:pt x="0" y="105"/>
                  </a:cubicBezTo>
                  <a:cubicBezTo>
                    <a:pt x="279" y="214"/>
                    <a:pt x="527" y="414"/>
                    <a:pt x="698" y="678"/>
                  </a:cubicBezTo>
                  <a:cubicBezTo>
                    <a:pt x="898" y="988"/>
                    <a:pt x="976" y="1360"/>
                    <a:pt x="915" y="1685"/>
                  </a:cubicBezTo>
                  <a:cubicBezTo>
                    <a:pt x="898" y="1839"/>
                    <a:pt x="976" y="1994"/>
                    <a:pt x="1115" y="2056"/>
                  </a:cubicBezTo>
                  <a:cubicBezTo>
                    <a:pt x="1425" y="2196"/>
                    <a:pt x="1704" y="2428"/>
                    <a:pt x="1859" y="2769"/>
                  </a:cubicBezTo>
                  <a:cubicBezTo>
                    <a:pt x="2169" y="3405"/>
                    <a:pt x="1921" y="4256"/>
                    <a:pt x="1332" y="4644"/>
                  </a:cubicBezTo>
                  <a:cubicBezTo>
                    <a:pt x="1255" y="4689"/>
                    <a:pt x="1162" y="4737"/>
                    <a:pt x="1069" y="4768"/>
                  </a:cubicBezTo>
                  <a:cubicBezTo>
                    <a:pt x="1241" y="4837"/>
                    <a:pt x="1425" y="4873"/>
                    <a:pt x="1612" y="4873"/>
                  </a:cubicBezTo>
                  <a:cubicBezTo>
                    <a:pt x="1880" y="4873"/>
                    <a:pt x="2154" y="4799"/>
                    <a:pt x="2401" y="4644"/>
                  </a:cubicBezTo>
                  <a:cubicBezTo>
                    <a:pt x="2990" y="4256"/>
                    <a:pt x="3238" y="3405"/>
                    <a:pt x="2928" y="2769"/>
                  </a:cubicBezTo>
                  <a:cubicBezTo>
                    <a:pt x="2773" y="2428"/>
                    <a:pt x="2494" y="2196"/>
                    <a:pt x="2185" y="2056"/>
                  </a:cubicBezTo>
                  <a:cubicBezTo>
                    <a:pt x="2045" y="1994"/>
                    <a:pt x="1952" y="1839"/>
                    <a:pt x="1983" y="1685"/>
                  </a:cubicBezTo>
                  <a:cubicBezTo>
                    <a:pt x="2030" y="1360"/>
                    <a:pt x="1968" y="988"/>
                    <a:pt x="1766" y="678"/>
                  </a:cubicBezTo>
                  <a:cubicBezTo>
                    <a:pt x="1494" y="248"/>
                    <a:pt x="1016" y="0"/>
                    <a:pt x="530" y="0"/>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5"/>
            <p:cNvSpPr/>
            <p:nvPr/>
          </p:nvSpPr>
          <p:spPr>
            <a:xfrm>
              <a:off x="1026700" y="1505350"/>
              <a:ext cx="82500" cy="121950"/>
            </a:xfrm>
            <a:custGeom>
              <a:rect b="b" l="l" r="r" t="t"/>
              <a:pathLst>
                <a:path extrusionOk="0" h="4878" w="3300">
                  <a:moveTo>
                    <a:pt x="521" y="1"/>
                  </a:moveTo>
                  <a:cubicBezTo>
                    <a:pt x="346" y="1"/>
                    <a:pt x="169" y="33"/>
                    <a:pt x="0" y="100"/>
                  </a:cubicBezTo>
                  <a:cubicBezTo>
                    <a:pt x="310" y="223"/>
                    <a:pt x="573" y="455"/>
                    <a:pt x="744" y="765"/>
                  </a:cubicBezTo>
                  <a:cubicBezTo>
                    <a:pt x="930" y="1091"/>
                    <a:pt x="976" y="1463"/>
                    <a:pt x="899" y="1787"/>
                  </a:cubicBezTo>
                  <a:cubicBezTo>
                    <a:pt x="883" y="1896"/>
                    <a:pt x="930" y="1989"/>
                    <a:pt x="1023" y="2020"/>
                  </a:cubicBezTo>
                  <a:cubicBezTo>
                    <a:pt x="1347" y="2144"/>
                    <a:pt x="1642" y="2376"/>
                    <a:pt x="1828" y="2702"/>
                  </a:cubicBezTo>
                  <a:cubicBezTo>
                    <a:pt x="2231" y="3445"/>
                    <a:pt x="1936" y="4375"/>
                    <a:pt x="1162" y="4746"/>
                  </a:cubicBezTo>
                  <a:cubicBezTo>
                    <a:pt x="1131" y="4761"/>
                    <a:pt x="1100" y="4761"/>
                    <a:pt x="1069" y="4777"/>
                  </a:cubicBezTo>
                  <a:cubicBezTo>
                    <a:pt x="1245" y="4843"/>
                    <a:pt x="1429" y="4878"/>
                    <a:pt x="1612" y="4878"/>
                  </a:cubicBezTo>
                  <a:cubicBezTo>
                    <a:pt x="1816" y="4878"/>
                    <a:pt x="2020" y="4835"/>
                    <a:pt x="2215" y="4746"/>
                  </a:cubicBezTo>
                  <a:cubicBezTo>
                    <a:pt x="3005" y="4375"/>
                    <a:pt x="3299" y="3445"/>
                    <a:pt x="2881" y="2702"/>
                  </a:cubicBezTo>
                  <a:cubicBezTo>
                    <a:pt x="2710" y="2376"/>
                    <a:pt x="2417" y="2144"/>
                    <a:pt x="2091" y="2020"/>
                  </a:cubicBezTo>
                  <a:cubicBezTo>
                    <a:pt x="1998" y="1989"/>
                    <a:pt x="1936" y="1896"/>
                    <a:pt x="1967" y="1787"/>
                  </a:cubicBezTo>
                  <a:cubicBezTo>
                    <a:pt x="2045" y="1463"/>
                    <a:pt x="1998" y="1091"/>
                    <a:pt x="1812" y="765"/>
                  </a:cubicBezTo>
                  <a:cubicBezTo>
                    <a:pt x="1546" y="279"/>
                    <a:pt x="1038" y="1"/>
                    <a:pt x="521"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999200" y="1280975"/>
              <a:ext cx="110000" cy="122025"/>
            </a:xfrm>
            <a:custGeom>
              <a:rect b="b" l="l" r="r" t="t"/>
              <a:pathLst>
                <a:path extrusionOk="0" h="4881" w="4400">
                  <a:moveTo>
                    <a:pt x="2706" y="0"/>
                  </a:moveTo>
                  <a:cubicBezTo>
                    <a:pt x="2220" y="0"/>
                    <a:pt x="1739" y="245"/>
                    <a:pt x="1456" y="679"/>
                  </a:cubicBezTo>
                  <a:cubicBezTo>
                    <a:pt x="1255" y="989"/>
                    <a:pt x="1193" y="1361"/>
                    <a:pt x="1255" y="1686"/>
                  </a:cubicBezTo>
                  <a:cubicBezTo>
                    <a:pt x="1270" y="1840"/>
                    <a:pt x="1193" y="1995"/>
                    <a:pt x="1053" y="2057"/>
                  </a:cubicBezTo>
                  <a:cubicBezTo>
                    <a:pt x="729" y="2197"/>
                    <a:pt x="465" y="2429"/>
                    <a:pt x="310" y="2770"/>
                  </a:cubicBezTo>
                  <a:cubicBezTo>
                    <a:pt x="0" y="3406"/>
                    <a:pt x="248" y="4257"/>
                    <a:pt x="822" y="4645"/>
                  </a:cubicBezTo>
                  <a:cubicBezTo>
                    <a:pt x="1072" y="4805"/>
                    <a:pt x="1350" y="4880"/>
                    <a:pt x="1623" y="4880"/>
                  </a:cubicBezTo>
                  <a:cubicBezTo>
                    <a:pt x="2144" y="4880"/>
                    <a:pt x="2648" y="4606"/>
                    <a:pt x="2912" y="4118"/>
                  </a:cubicBezTo>
                  <a:cubicBezTo>
                    <a:pt x="3098" y="3792"/>
                    <a:pt x="3145" y="3420"/>
                    <a:pt x="3067" y="3080"/>
                  </a:cubicBezTo>
                  <a:cubicBezTo>
                    <a:pt x="3036" y="2987"/>
                    <a:pt x="3098" y="2894"/>
                    <a:pt x="3191" y="2863"/>
                  </a:cubicBezTo>
                  <a:cubicBezTo>
                    <a:pt x="3517" y="2739"/>
                    <a:pt x="3810" y="2507"/>
                    <a:pt x="3981" y="2181"/>
                  </a:cubicBezTo>
                  <a:cubicBezTo>
                    <a:pt x="4399" y="1438"/>
                    <a:pt x="4105" y="494"/>
                    <a:pt x="3315" y="137"/>
                  </a:cubicBezTo>
                  <a:cubicBezTo>
                    <a:pt x="3121" y="44"/>
                    <a:pt x="2913" y="0"/>
                    <a:pt x="2706" y="0"/>
                  </a:cubicBezTo>
                  <a:close/>
                </a:path>
              </a:pathLst>
            </a:custGeom>
            <a:gradFill>
              <a:gsLst>
                <a:gs pos="0">
                  <a:schemeClr val="lt1"/>
                </a:gs>
                <a:gs pos="100000">
                  <a:schemeClr val="dk2"/>
                </a:gs>
              </a:gsLst>
              <a:lin ang="2698631"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5"/>
            <p:cNvSpPr/>
            <p:nvPr/>
          </p:nvSpPr>
          <p:spPr>
            <a:xfrm>
              <a:off x="1005800" y="1286325"/>
              <a:ext cx="102625" cy="116675"/>
            </a:xfrm>
            <a:custGeom>
              <a:rect b="b" l="l" r="r" t="t"/>
              <a:pathLst>
                <a:path extrusionOk="0" h="4667" w="4105">
                  <a:moveTo>
                    <a:pt x="3191" y="1"/>
                  </a:moveTo>
                  <a:lnTo>
                    <a:pt x="3191" y="1"/>
                  </a:lnTo>
                  <a:cubicBezTo>
                    <a:pt x="3315" y="372"/>
                    <a:pt x="3299" y="806"/>
                    <a:pt x="3082" y="1178"/>
                  </a:cubicBezTo>
                  <a:cubicBezTo>
                    <a:pt x="2912" y="1503"/>
                    <a:pt x="2617" y="1736"/>
                    <a:pt x="2292" y="1859"/>
                  </a:cubicBezTo>
                  <a:cubicBezTo>
                    <a:pt x="2199" y="1890"/>
                    <a:pt x="2138" y="1983"/>
                    <a:pt x="2169" y="2091"/>
                  </a:cubicBezTo>
                  <a:cubicBezTo>
                    <a:pt x="2245" y="2432"/>
                    <a:pt x="2199" y="2789"/>
                    <a:pt x="2014" y="3113"/>
                  </a:cubicBezTo>
                  <a:cubicBezTo>
                    <a:pt x="1751" y="3607"/>
                    <a:pt x="1248" y="3880"/>
                    <a:pt x="729" y="3880"/>
                  </a:cubicBezTo>
                  <a:cubicBezTo>
                    <a:pt x="481" y="3880"/>
                    <a:pt x="230" y="3817"/>
                    <a:pt x="0" y="3687"/>
                  </a:cubicBezTo>
                  <a:lnTo>
                    <a:pt x="0" y="3687"/>
                  </a:lnTo>
                  <a:cubicBezTo>
                    <a:pt x="108" y="3981"/>
                    <a:pt x="294" y="4260"/>
                    <a:pt x="558" y="4431"/>
                  </a:cubicBezTo>
                  <a:cubicBezTo>
                    <a:pt x="808" y="4591"/>
                    <a:pt x="1086" y="4666"/>
                    <a:pt x="1359" y="4666"/>
                  </a:cubicBezTo>
                  <a:cubicBezTo>
                    <a:pt x="1880" y="4666"/>
                    <a:pt x="2384" y="4392"/>
                    <a:pt x="2648" y="3904"/>
                  </a:cubicBezTo>
                  <a:cubicBezTo>
                    <a:pt x="2834" y="3578"/>
                    <a:pt x="2881" y="3206"/>
                    <a:pt x="2803" y="2866"/>
                  </a:cubicBezTo>
                  <a:cubicBezTo>
                    <a:pt x="2772" y="2773"/>
                    <a:pt x="2834" y="2680"/>
                    <a:pt x="2927" y="2649"/>
                  </a:cubicBezTo>
                  <a:cubicBezTo>
                    <a:pt x="3253" y="2525"/>
                    <a:pt x="3546" y="2293"/>
                    <a:pt x="3717" y="1967"/>
                  </a:cubicBezTo>
                  <a:cubicBezTo>
                    <a:pt x="4104" y="1271"/>
                    <a:pt x="3872" y="403"/>
                    <a:pt x="3191"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5"/>
            <p:cNvSpPr/>
            <p:nvPr/>
          </p:nvSpPr>
          <p:spPr>
            <a:xfrm>
              <a:off x="1112250" y="1312675"/>
              <a:ext cx="283900" cy="270300"/>
            </a:xfrm>
            <a:custGeom>
              <a:rect b="b" l="l" r="r" t="t"/>
              <a:pathLst>
                <a:path extrusionOk="0" h="10812" w="11356">
                  <a:moveTo>
                    <a:pt x="5329" y="0"/>
                  </a:moveTo>
                  <a:cubicBezTo>
                    <a:pt x="2898" y="0"/>
                    <a:pt x="946" y="1967"/>
                    <a:pt x="946" y="4399"/>
                  </a:cubicBezTo>
                  <a:lnTo>
                    <a:pt x="946" y="5219"/>
                  </a:lnTo>
                  <a:cubicBezTo>
                    <a:pt x="946" y="5343"/>
                    <a:pt x="884" y="5452"/>
                    <a:pt x="775" y="5514"/>
                  </a:cubicBezTo>
                  <a:cubicBezTo>
                    <a:pt x="311" y="5824"/>
                    <a:pt x="1" y="6351"/>
                    <a:pt x="1" y="6954"/>
                  </a:cubicBezTo>
                  <a:cubicBezTo>
                    <a:pt x="17" y="7883"/>
                    <a:pt x="806" y="8643"/>
                    <a:pt x="1721" y="8643"/>
                  </a:cubicBezTo>
                  <a:lnTo>
                    <a:pt x="2231" y="8643"/>
                  </a:lnTo>
                  <a:lnTo>
                    <a:pt x="2231" y="9944"/>
                  </a:lnTo>
                  <a:cubicBezTo>
                    <a:pt x="2231" y="10424"/>
                    <a:pt x="2619" y="10811"/>
                    <a:pt x="3084" y="10811"/>
                  </a:cubicBezTo>
                  <a:cubicBezTo>
                    <a:pt x="3563" y="10811"/>
                    <a:pt x="3951" y="10424"/>
                    <a:pt x="3951" y="9944"/>
                  </a:cubicBezTo>
                  <a:cubicBezTo>
                    <a:pt x="3951" y="10424"/>
                    <a:pt x="4338" y="10811"/>
                    <a:pt x="4819" y="10811"/>
                  </a:cubicBezTo>
                  <a:cubicBezTo>
                    <a:pt x="5298" y="10811"/>
                    <a:pt x="5670" y="10424"/>
                    <a:pt x="5670" y="9944"/>
                  </a:cubicBezTo>
                  <a:cubicBezTo>
                    <a:pt x="5670" y="10424"/>
                    <a:pt x="6058" y="10811"/>
                    <a:pt x="6537" y="10811"/>
                  </a:cubicBezTo>
                  <a:cubicBezTo>
                    <a:pt x="7018" y="10811"/>
                    <a:pt x="7405" y="10424"/>
                    <a:pt x="7405" y="9944"/>
                  </a:cubicBezTo>
                  <a:cubicBezTo>
                    <a:pt x="7405" y="10424"/>
                    <a:pt x="7793" y="10811"/>
                    <a:pt x="8257" y="10811"/>
                  </a:cubicBezTo>
                  <a:cubicBezTo>
                    <a:pt x="8737" y="10811"/>
                    <a:pt x="9125" y="10424"/>
                    <a:pt x="9125" y="9944"/>
                  </a:cubicBezTo>
                  <a:lnTo>
                    <a:pt x="9125" y="8643"/>
                  </a:lnTo>
                  <a:lnTo>
                    <a:pt x="9620" y="8643"/>
                  </a:lnTo>
                  <a:cubicBezTo>
                    <a:pt x="10550" y="8643"/>
                    <a:pt x="11339" y="7883"/>
                    <a:pt x="11355" y="6954"/>
                  </a:cubicBezTo>
                  <a:cubicBezTo>
                    <a:pt x="11355" y="6351"/>
                    <a:pt x="11045" y="5824"/>
                    <a:pt x="10581" y="5514"/>
                  </a:cubicBezTo>
                  <a:cubicBezTo>
                    <a:pt x="10472" y="5452"/>
                    <a:pt x="10410" y="5343"/>
                    <a:pt x="10410" y="5219"/>
                  </a:cubicBezTo>
                  <a:lnTo>
                    <a:pt x="10410" y="4399"/>
                  </a:lnTo>
                  <a:cubicBezTo>
                    <a:pt x="10410" y="1967"/>
                    <a:pt x="8443" y="0"/>
                    <a:pt x="6027" y="0"/>
                  </a:cubicBezTo>
                  <a:close/>
                </a:path>
              </a:pathLst>
            </a:custGeom>
            <a:gradFill>
              <a:gsLst>
                <a:gs pos="0">
                  <a:schemeClr val="lt1"/>
                </a:gs>
                <a:gs pos="100000">
                  <a:schemeClr val="dk2"/>
                </a:gs>
              </a:gsLst>
              <a:lin ang="2698631"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5"/>
            <p:cNvSpPr/>
            <p:nvPr/>
          </p:nvSpPr>
          <p:spPr>
            <a:xfrm>
              <a:off x="1286150" y="1315350"/>
              <a:ext cx="110000" cy="267625"/>
            </a:xfrm>
            <a:custGeom>
              <a:rect b="b" l="l" r="r" t="t"/>
              <a:pathLst>
                <a:path extrusionOk="0" h="10705" w="4400">
                  <a:moveTo>
                    <a:pt x="0" y="1"/>
                  </a:moveTo>
                  <a:lnTo>
                    <a:pt x="0" y="1"/>
                  </a:lnTo>
                  <a:cubicBezTo>
                    <a:pt x="1394" y="729"/>
                    <a:pt x="2338" y="2200"/>
                    <a:pt x="2338" y="3889"/>
                  </a:cubicBezTo>
                  <a:lnTo>
                    <a:pt x="2338" y="4710"/>
                  </a:lnTo>
                  <a:cubicBezTo>
                    <a:pt x="2338" y="4833"/>
                    <a:pt x="2417" y="4942"/>
                    <a:pt x="2509" y="5019"/>
                  </a:cubicBezTo>
                  <a:cubicBezTo>
                    <a:pt x="2974" y="5314"/>
                    <a:pt x="3284" y="5841"/>
                    <a:pt x="3284" y="6444"/>
                  </a:cubicBezTo>
                  <a:cubicBezTo>
                    <a:pt x="3284" y="7297"/>
                    <a:pt x="2602" y="8009"/>
                    <a:pt x="1766" y="8117"/>
                  </a:cubicBezTo>
                  <a:cubicBezTo>
                    <a:pt x="1564" y="8148"/>
                    <a:pt x="1409" y="8303"/>
                    <a:pt x="1409" y="8520"/>
                  </a:cubicBezTo>
                  <a:lnTo>
                    <a:pt x="1409" y="9868"/>
                  </a:lnTo>
                  <a:cubicBezTo>
                    <a:pt x="1409" y="10193"/>
                    <a:pt x="1223" y="10471"/>
                    <a:pt x="961" y="10626"/>
                  </a:cubicBezTo>
                  <a:cubicBezTo>
                    <a:pt x="1068" y="10673"/>
                    <a:pt x="1177" y="10704"/>
                    <a:pt x="1301" y="10704"/>
                  </a:cubicBezTo>
                  <a:cubicBezTo>
                    <a:pt x="1781" y="10704"/>
                    <a:pt x="2169" y="10317"/>
                    <a:pt x="2169" y="9837"/>
                  </a:cubicBezTo>
                  <a:lnTo>
                    <a:pt x="2169" y="8536"/>
                  </a:lnTo>
                  <a:lnTo>
                    <a:pt x="2664" y="8536"/>
                  </a:lnTo>
                  <a:cubicBezTo>
                    <a:pt x="3609" y="8536"/>
                    <a:pt x="4383" y="7792"/>
                    <a:pt x="4399" y="6847"/>
                  </a:cubicBezTo>
                  <a:cubicBezTo>
                    <a:pt x="4399" y="6244"/>
                    <a:pt x="4089" y="5717"/>
                    <a:pt x="3625" y="5407"/>
                  </a:cubicBezTo>
                  <a:cubicBezTo>
                    <a:pt x="3516" y="5345"/>
                    <a:pt x="3454" y="5236"/>
                    <a:pt x="3454" y="5112"/>
                  </a:cubicBezTo>
                  <a:lnTo>
                    <a:pt x="3454" y="4292"/>
                  </a:lnTo>
                  <a:cubicBezTo>
                    <a:pt x="3454" y="2185"/>
                    <a:pt x="1983" y="420"/>
                    <a:pt x="0"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5"/>
            <p:cNvSpPr/>
            <p:nvPr/>
          </p:nvSpPr>
          <p:spPr>
            <a:xfrm>
              <a:off x="1163375" y="1439700"/>
              <a:ext cx="72050" cy="54200"/>
            </a:xfrm>
            <a:custGeom>
              <a:rect b="b" l="l" r="r" t="t"/>
              <a:pathLst>
                <a:path extrusionOk="0" h="2168" w="2882">
                  <a:moveTo>
                    <a:pt x="1126" y="1"/>
                  </a:moveTo>
                  <a:cubicBezTo>
                    <a:pt x="557" y="1"/>
                    <a:pt x="23" y="429"/>
                    <a:pt x="1" y="1068"/>
                  </a:cubicBezTo>
                  <a:lnTo>
                    <a:pt x="1" y="1130"/>
                  </a:lnTo>
                  <a:cubicBezTo>
                    <a:pt x="1" y="1920"/>
                    <a:pt x="651" y="2168"/>
                    <a:pt x="1442" y="2168"/>
                  </a:cubicBezTo>
                  <a:cubicBezTo>
                    <a:pt x="2231" y="2168"/>
                    <a:pt x="2882" y="1920"/>
                    <a:pt x="2882" y="1130"/>
                  </a:cubicBezTo>
                  <a:cubicBezTo>
                    <a:pt x="2882" y="1006"/>
                    <a:pt x="2820" y="913"/>
                    <a:pt x="2727" y="851"/>
                  </a:cubicBezTo>
                  <a:lnTo>
                    <a:pt x="1766" y="200"/>
                  </a:lnTo>
                  <a:cubicBezTo>
                    <a:pt x="1565" y="63"/>
                    <a:pt x="1343" y="1"/>
                    <a:pt x="1126" y="1"/>
                  </a:cubicBez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5"/>
            <p:cNvSpPr/>
            <p:nvPr/>
          </p:nvSpPr>
          <p:spPr>
            <a:xfrm>
              <a:off x="1272975" y="1439700"/>
              <a:ext cx="72050" cy="54200"/>
            </a:xfrm>
            <a:custGeom>
              <a:rect b="b" l="l" r="r" t="t"/>
              <a:pathLst>
                <a:path extrusionOk="0" h="2168" w="2882">
                  <a:moveTo>
                    <a:pt x="1754" y="1"/>
                  </a:moveTo>
                  <a:cubicBezTo>
                    <a:pt x="1538" y="1"/>
                    <a:pt x="1317" y="63"/>
                    <a:pt x="1116" y="200"/>
                  </a:cubicBezTo>
                  <a:lnTo>
                    <a:pt x="139" y="851"/>
                  </a:lnTo>
                  <a:cubicBezTo>
                    <a:pt x="63" y="913"/>
                    <a:pt x="1" y="1006"/>
                    <a:pt x="1" y="1130"/>
                  </a:cubicBezTo>
                  <a:cubicBezTo>
                    <a:pt x="1" y="1920"/>
                    <a:pt x="635" y="2168"/>
                    <a:pt x="1440" y="2168"/>
                  </a:cubicBezTo>
                  <a:cubicBezTo>
                    <a:pt x="2231" y="2168"/>
                    <a:pt x="2882" y="1920"/>
                    <a:pt x="2882" y="1130"/>
                  </a:cubicBezTo>
                  <a:lnTo>
                    <a:pt x="2882" y="1068"/>
                  </a:lnTo>
                  <a:cubicBezTo>
                    <a:pt x="2847" y="429"/>
                    <a:pt x="2319" y="1"/>
                    <a:pt x="1754" y="1"/>
                  </a:cubicBez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5"/>
            <p:cNvSpPr/>
            <p:nvPr/>
          </p:nvSpPr>
          <p:spPr>
            <a:xfrm>
              <a:off x="1239275" y="1489250"/>
              <a:ext cx="29850" cy="26475"/>
            </a:xfrm>
            <a:custGeom>
              <a:rect b="b" l="l" r="r" t="t"/>
              <a:pathLst>
                <a:path extrusionOk="0" h="1059" w="1194">
                  <a:moveTo>
                    <a:pt x="605" y="0"/>
                  </a:moveTo>
                  <a:cubicBezTo>
                    <a:pt x="450" y="0"/>
                    <a:pt x="186" y="232"/>
                    <a:pt x="93" y="465"/>
                  </a:cubicBezTo>
                  <a:cubicBezTo>
                    <a:pt x="0" y="713"/>
                    <a:pt x="47" y="975"/>
                    <a:pt x="217" y="1037"/>
                  </a:cubicBezTo>
                  <a:cubicBezTo>
                    <a:pt x="251" y="1052"/>
                    <a:pt x="287" y="1059"/>
                    <a:pt x="323" y="1059"/>
                  </a:cubicBezTo>
                  <a:cubicBezTo>
                    <a:pt x="402" y="1059"/>
                    <a:pt x="484" y="1024"/>
                    <a:pt x="558" y="960"/>
                  </a:cubicBezTo>
                  <a:cubicBezTo>
                    <a:pt x="566" y="945"/>
                    <a:pt x="578" y="937"/>
                    <a:pt x="591" y="937"/>
                  </a:cubicBezTo>
                  <a:cubicBezTo>
                    <a:pt x="605" y="937"/>
                    <a:pt x="621" y="945"/>
                    <a:pt x="636" y="960"/>
                  </a:cubicBezTo>
                  <a:cubicBezTo>
                    <a:pt x="710" y="1024"/>
                    <a:pt x="792" y="1059"/>
                    <a:pt x="872" y="1059"/>
                  </a:cubicBezTo>
                  <a:cubicBezTo>
                    <a:pt x="907" y="1059"/>
                    <a:pt x="943" y="1052"/>
                    <a:pt x="977" y="1037"/>
                  </a:cubicBezTo>
                  <a:cubicBezTo>
                    <a:pt x="1147" y="960"/>
                    <a:pt x="1194" y="713"/>
                    <a:pt x="1085" y="465"/>
                  </a:cubicBezTo>
                  <a:cubicBezTo>
                    <a:pt x="992" y="248"/>
                    <a:pt x="760" y="0"/>
                    <a:pt x="605" y="0"/>
                  </a:cubicBez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5"/>
            <p:cNvSpPr/>
            <p:nvPr/>
          </p:nvSpPr>
          <p:spPr>
            <a:xfrm>
              <a:off x="1180825" y="1439675"/>
              <a:ext cx="54600" cy="54225"/>
            </a:xfrm>
            <a:custGeom>
              <a:rect b="b" l="l" r="r" t="t"/>
              <a:pathLst>
                <a:path extrusionOk="0" h="2169" w="2184">
                  <a:moveTo>
                    <a:pt x="425" y="1"/>
                  </a:moveTo>
                  <a:cubicBezTo>
                    <a:pt x="280" y="1"/>
                    <a:pt x="136" y="28"/>
                    <a:pt x="0" y="77"/>
                  </a:cubicBezTo>
                  <a:cubicBezTo>
                    <a:pt x="77" y="108"/>
                    <a:pt x="139" y="155"/>
                    <a:pt x="217" y="201"/>
                  </a:cubicBezTo>
                  <a:lnTo>
                    <a:pt x="1177" y="852"/>
                  </a:lnTo>
                  <a:cubicBezTo>
                    <a:pt x="1270" y="914"/>
                    <a:pt x="1332" y="1007"/>
                    <a:pt x="1332" y="1131"/>
                  </a:cubicBezTo>
                  <a:cubicBezTo>
                    <a:pt x="1332" y="1781"/>
                    <a:pt x="899" y="2060"/>
                    <a:pt x="310" y="2153"/>
                  </a:cubicBezTo>
                  <a:cubicBezTo>
                    <a:pt x="449" y="2169"/>
                    <a:pt x="589" y="2169"/>
                    <a:pt x="744" y="2169"/>
                  </a:cubicBezTo>
                  <a:cubicBezTo>
                    <a:pt x="1533" y="2169"/>
                    <a:pt x="2184" y="1921"/>
                    <a:pt x="2184" y="1131"/>
                  </a:cubicBezTo>
                  <a:cubicBezTo>
                    <a:pt x="2184" y="1007"/>
                    <a:pt x="2122" y="914"/>
                    <a:pt x="2029" y="852"/>
                  </a:cubicBezTo>
                  <a:lnTo>
                    <a:pt x="1068" y="201"/>
                  </a:lnTo>
                  <a:cubicBezTo>
                    <a:pt x="864" y="62"/>
                    <a:pt x="642" y="1"/>
                    <a:pt x="425"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5"/>
            <p:cNvSpPr/>
            <p:nvPr/>
          </p:nvSpPr>
          <p:spPr>
            <a:xfrm>
              <a:off x="1298125" y="1439550"/>
              <a:ext cx="46900" cy="54350"/>
            </a:xfrm>
            <a:custGeom>
              <a:rect b="b" l="l" r="r" t="t"/>
              <a:pathLst>
                <a:path extrusionOk="0" h="2174" w="1876">
                  <a:moveTo>
                    <a:pt x="734" y="1"/>
                  </a:moveTo>
                  <a:cubicBezTo>
                    <a:pt x="592" y="1"/>
                    <a:pt x="449" y="27"/>
                    <a:pt x="311" y="82"/>
                  </a:cubicBezTo>
                  <a:cubicBezTo>
                    <a:pt x="698" y="237"/>
                    <a:pt x="992" y="594"/>
                    <a:pt x="1023" y="1074"/>
                  </a:cubicBezTo>
                  <a:lnTo>
                    <a:pt x="1023" y="1136"/>
                  </a:lnTo>
                  <a:cubicBezTo>
                    <a:pt x="1023" y="1786"/>
                    <a:pt x="589" y="2065"/>
                    <a:pt x="1" y="2158"/>
                  </a:cubicBezTo>
                  <a:cubicBezTo>
                    <a:pt x="141" y="2174"/>
                    <a:pt x="280" y="2174"/>
                    <a:pt x="434" y="2174"/>
                  </a:cubicBezTo>
                  <a:cubicBezTo>
                    <a:pt x="1225" y="2174"/>
                    <a:pt x="1876" y="1926"/>
                    <a:pt x="1876" y="1136"/>
                  </a:cubicBezTo>
                  <a:lnTo>
                    <a:pt x="1876" y="1074"/>
                  </a:lnTo>
                  <a:cubicBezTo>
                    <a:pt x="1851" y="428"/>
                    <a:pt x="1308" y="1"/>
                    <a:pt x="734"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1248200" y="1489250"/>
              <a:ext cx="20925" cy="26475"/>
            </a:xfrm>
            <a:custGeom>
              <a:rect b="b" l="l" r="r" t="t"/>
              <a:pathLst>
                <a:path extrusionOk="0" h="1059" w="837">
                  <a:moveTo>
                    <a:pt x="248" y="0"/>
                  </a:moveTo>
                  <a:cubicBezTo>
                    <a:pt x="170" y="0"/>
                    <a:pt x="93" y="46"/>
                    <a:pt x="0" y="124"/>
                  </a:cubicBezTo>
                  <a:cubicBezTo>
                    <a:pt x="139" y="186"/>
                    <a:pt x="310" y="372"/>
                    <a:pt x="372" y="542"/>
                  </a:cubicBezTo>
                  <a:cubicBezTo>
                    <a:pt x="449" y="713"/>
                    <a:pt x="449" y="898"/>
                    <a:pt x="372" y="1022"/>
                  </a:cubicBezTo>
                  <a:cubicBezTo>
                    <a:pt x="414" y="1047"/>
                    <a:pt x="461" y="1059"/>
                    <a:pt x="508" y="1059"/>
                  </a:cubicBezTo>
                  <a:cubicBezTo>
                    <a:pt x="546" y="1059"/>
                    <a:pt x="585" y="1051"/>
                    <a:pt x="620" y="1037"/>
                  </a:cubicBezTo>
                  <a:cubicBezTo>
                    <a:pt x="790" y="960"/>
                    <a:pt x="837" y="713"/>
                    <a:pt x="728" y="465"/>
                  </a:cubicBezTo>
                  <a:cubicBezTo>
                    <a:pt x="635" y="248"/>
                    <a:pt x="403" y="0"/>
                    <a:pt x="248" y="0"/>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1179650" y="1528725"/>
              <a:ext cx="31400" cy="54250"/>
            </a:xfrm>
            <a:custGeom>
              <a:rect b="b" l="l" r="r" t="t"/>
              <a:pathLst>
                <a:path extrusionOk="0" h="2170" w="1256">
                  <a:moveTo>
                    <a:pt x="853" y="1"/>
                  </a:moveTo>
                  <a:cubicBezTo>
                    <a:pt x="636" y="1"/>
                    <a:pt x="465" y="171"/>
                    <a:pt x="465" y="388"/>
                  </a:cubicBezTo>
                  <a:lnTo>
                    <a:pt x="465" y="1302"/>
                  </a:lnTo>
                  <a:cubicBezTo>
                    <a:pt x="465" y="1627"/>
                    <a:pt x="279" y="1922"/>
                    <a:pt x="0" y="2060"/>
                  </a:cubicBezTo>
                  <a:cubicBezTo>
                    <a:pt x="124" y="2122"/>
                    <a:pt x="248" y="2169"/>
                    <a:pt x="388" y="2169"/>
                  </a:cubicBezTo>
                  <a:cubicBezTo>
                    <a:pt x="867" y="2169"/>
                    <a:pt x="1255" y="1782"/>
                    <a:pt x="1255" y="1302"/>
                  </a:cubicBezTo>
                  <a:lnTo>
                    <a:pt x="1255" y="1"/>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1222625" y="1528725"/>
              <a:ext cx="31375" cy="54250"/>
            </a:xfrm>
            <a:custGeom>
              <a:rect b="b" l="l" r="r" t="t"/>
              <a:pathLst>
                <a:path extrusionOk="0" h="2170" w="1255">
                  <a:moveTo>
                    <a:pt x="868" y="1"/>
                  </a:moveTo>
                  <a:cubicBezTo>
                    <a:pt x="652" y="1"/>
                    <a:pt x="466" y="171"/>
                    <a:pt x="466" y="388"/>
                  </a:cubicBezTo>
                  <a:lnTo>
                    <a:pt x="466" y="1302"/>
                  </a:lnTo>
                  <a:cubicBezTo>
                    <a:pt x="466" y="1627"/>
                    <a:pt x="280" y="1922"/>
                    <a:pt x="1" y="2060"/>
                  </a:cubicBezTo>
                  <a:cubicBezTo>
                    <a:pt x="125" y="2138"/>
                    <a:pt x="264" y="2169"/>
                    <a:pt x="419" y="2169"/>
                  </a:cubicBezTo>
                  <a:cubicBezTo>
                    <a:pt x="899" y="2153"/>
                    <a:pt x="1255" y="1751"/>
                    <a:pt x="1255" y="1286"/>
                  </a:cubicBezTo>
                  <a:lnTo>
                    <a:pt x="1255" y="1"/>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1266000" y="1528725"/>
              <a:ext cx="31375" cy="54250"/>
            </a:xfrm>
            <a:custGeom>
              <a:rect b="b" l="l" r="r" t="t"/>
              <a:pathLst>
                <a:path extrusionOk="0" h="2170" w="1255">
                  <a:moveTo>
                    <a:pt x="852" y="1"/>
                  </a:moveTo>
                  <a:cubicBezTo>
                    <a:pt x="635" y="1"/>
                    <a:pt x="465" y="171"/>
                    <a:pt x="465" y="388"/>
                  </a:cubicBezTo>
                  <a:lnTo>
                    <a:pt x="465" y="1302"/>
                  </a:lnTo>
                  <a:cubicBezTo>
                    <a:pt x="465" y="1627"/>
                    <a:pt x="263" y="1922"/>
                    <a:pt x="1" y="2060"/>
                  </a:cubicBezTo>
                  <a:cubicBezTo>
                    <a:pt x="109" y="2122"/>
                    <a:pt x="249" y="2169"/>
                    <a:pt x="387" y="2169"/>
                  </a:cubicBezTo>
                  <a:cubicBezTo>
                    <a:pt x="868" y="2169"/>
                    <a:pt x="1255" y="1782"/>
                    <a:pt x="1255" y="1302"/>
                  </a:cubicBezTo>
                  <a:lnTo>
                    <a:pt x="1255" y="1"/>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55"/>
          <p:cNvGrpSpPr/>
          <p:nvPr/>
        </p:nvGrpSpPr>
        <p:grpSpPr>
          <a:xfrm rot="842360">
            <a:off x="7598468" y="3562857"/>
            <a:ext cx="454209" cy="322706"/>
            <a:chOff x="6127100" y="1970250"/>
            <a:chExt cx="504975" cy="358775"/>
          </a:xfrm>
        </p:grpSpPr>
        <p:sp>
          <p:nvSpPr>
            <p:cNvPr id="931" name="Google Shape;931;p55"/>
            <p:cNvSpPr/>
            <p:nvPr/>
          </p:nvSpPr>
          <p:spPr>
            <a:xfrm>
              <a:off x="6169700" y="2181100"/>
              <a:ext cx="419775" cy="79400"/>
            </a:xfrm>
            <a:custGeom>
              <a:rect b="b" l="l" r="r" t="t"/>
              <a:pathLst>
                <a:path extrusionOk="0" h="3176" w="16791">
                  <a:moveTo>
                    <a:pt x="279" y="0"/>
                  </a:moveTo>
                  <a:lnTo>
                    <a:pt x="0" y="805"/>
                  </a:lnTo>
                  <a:lnTo>
                    <a:pt x="0" y="3176"/>
                  </a:lnTo>
                  <a:lnTo>
                    <a:pt x="16790" y="3176"/>
                  </a:lnTo>
                  <a:lnTo>
                    <a:pt x="16790" y="805"/>
                  </a:lnTo>
                  <a:lnTo>
                    <a:pt x="16512" y="0"/>
                  </a:ln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6554975" y="2181100"/>
              <a:ext cx="34500" cy="79400"/>
            </a:xfrm>
            <a:custGeom>
              <a:rect b="b" l="l" r="r" t="t"/>
              <a:pathLst>
                <a:path extrusionOk="0" h="3176" w="1380">
                  <a:moveTo>
                    <a:pt x="0" y="0"/>
                  </a:moveTo>
                  <a:lnTo>
                    <a:pt x="0" y="3176"/>
                  </a:lnTo>
                  <a:lnTo>
                    <a:pt x="1379" y="3176"/>
                  </a:lnTo>
                  <a:lnTo>
                    <a:pt x="1379" y="805"/>
                  </a:lnTo>
                  <a:lnTo>
                    <a:pt x="1101" y="0"/>
                  </a:ln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5"/>
            <p:cNvSpPr/>
            <p:nvPr/>
          </p:nvSpPr>
          <p:spPr>
            <a:xfrm>
              <a:off x="6169700" y="1989025"/>
              <a:ext cx="419775" cy="212225"/>
            </a:xfrm>
            <a:custGeom>
              <a:rect b="b" l="l" r="r" t="t"/>
              <a:pathLst>
                <a:path extrusionOk="0" h="8489" w="16791">
                  <a:moveTo>
                    <a:pt x="604" y="0"/>
                  </a:moveTo>
                  <a:cubicBezTo>
                    <a:pt x="263" y="0"/>
                    <a:pt x="0" y="279"/>
                    <a:pt x="0" y="620"/>
                  </a:cubicBezTo>
                  <a:lnTo>
                    <a:pt x="0" y="8488"/>
                  </a:lnTo>
                  <a:lnTo>
                    <a:pt x="16790" y="8488"/>
                  </a:lnTo>
                  <a:lnTo>
                    <a:pt x="16790" y="620"/>
                  </a:lnTo>
                  <a:cubicBezTo>
                    <a:pt x="16790" y="279"/>
                    <a:pt x="16526" y="0"/>
                    <a:pt x="16186" y="0"/>
                  </a:cubicBezTo>
                  <a:close/>
                </a:path>
              </a:pathLst>
            </a:custGeom>
            <a:gradFill>
              <a:gsLst>
                <a:gs pos="0">
                  <a:schemeClr val="lt2"/>
                </a:gs>
                <a:gs pos="100000">
                  <a:srgbClr val="E57C85"/>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5"/>
            <p:cNvSpPr/>
            <p:nvPr/>
          </p:nvSpPr>
          <p:spPr>
            <a:xfrm>
              <a:off x="6539875" y="1989025"/>
              <a:ext cx="49600" cy="212225"/>
            </a:xfrm>
            <a:custGeom>
              <a:rect b="b" l="l" r="r" t="t"/>
              <a:pathLst>
                <a:path extrusionOk="0" h="8489" w="1984">
                  <a:moveTo>
                    <a:pt x="1" y="0"/>
                  </a:moveTo>
                  <a:cubicBezTo>
                    <a:pt x="342" y="0"/>
                    <a:pt x="604" y="279"/>
                    <a:pt x="604" y="620"/>
                  </a:cubicBezTo>
                  <a:lnTo>
                    <a:pt x="604" y="8488"/>
                  </a:lnTo>
                  <a:lnTo>
                    <a:pt x="1983" y="8488"/>
                  </a:lnTo>
                  <a:lnTo>
                    <a:pt x="1983" y="620"/>
                  </a:lnTo>
                  <a:cubicBezTo>
                    <a:pt x="1983" y="279"/>
                    <a:pt x="1719" y="0"/>
                    <a:pt x="1379" y="0"/>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6205675" y="1970250"/>
              <a:ext cx="339250" cy="290250"/>
            </a:xfrm>
            <a:custGeom>
              <a:rect b="b" l="l" r="r" t="t"/>
              <a:pathLst>
                <a:path extrusionOk="0" h="11610" w="13570">
                  <a:moveTo>
                    <a:pt x="6791" y="1"/>
                  </a:moveTo>
                  <a:cubicBezTo>
                    <a:pt x="6526" y="1"/>
                    <a:pt x="6259" y="132"/>
                    <a:pt x="6104" y="396"/>
                  </a:cubicBezTo>
                  <a:lnTo>
                    <a:pt x="311" y="10433"/>
                  </a:lnTo>
                  <a:cubicBezTo>
                    <a:pt x="1" y="10959"/>
                    <a:pt x="389" y="11610"/>
                    <a:pt x="992" y="11610"/>
                  </a:cubicBezTo>
                  <a:lnTo>
                    <a:pt x="12578" y="11610"/>
                  </a:lnTo>
                  <a:cubicBezTo>
                    <a:pt x="13198" y="11610"/>
                    <a:pt x="13570" y="10959"/>
                    <a:pt x="13276" y="10433"/>
                  </a:cubicBezTo>
                  <a:lnTo>
                    <a:pt x="7467" y="396"/>
                  </a:lnTo>
                  <a:cubicBezTo>
                    <a:pt x="7320" y="132"/>
                    <a:pt x="7057" y="1"/>
                    <a:pt x="6791" y="1"/>
                  </a:cubicBezTo>
                  <a:close/>
                </a:path>
              </a:pathLst>
            </a:custGeom>
            <a:gradFill>
              <a:gsLst>
                <a:gs pos="0">
                  <a:srgbClr val="FFF68E"/>
                </a:gs>
                <a:gs pos="100000">
                  <a:srgbClr val="FFD966"/>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6341625" y="1970250"/>
              <a:ext cx="203300" cy="290250"/>
            </a:xfrm>
            <a:custGeom>
              <a:rect b="b" l="l" r="r" t="t"/>
              <a:pathLst>
                <a:path extrusionOk="0" h="11610" w="8132">
                  <a:moveTo>
                    <a:pt x="1353" y="1"/>
                  </a:moveTo>
                  <a:cubicBezTo>
                    <a:pt x="1088" y="1"/>
                    <a:pt x="821" y="132"/>
                    <a:pt x="666" y="396"/>
                  </a:cubicBezTo>
                  <a:lnTo>
                    <a:pt x="0" y="1526"/>
                  </a:lnTo>
                  <a:lnTo>
                    <a:pt x="5143" y="10433"/>
                  </a:lnTo>
                  <a:cubicBezTo>
                    <a:pt x="5453" y="10959"/>
                    <a:pt x="5065" y="11610"/>
                    <a:pt x="4461" y="11610"/>
                  </a:cubicBezTo>
                  <a:lnTo>
                    <a:pt x="7140" y="11610"/>
                  </a:lnTo>
                  <a:cubicBezTo>
                    <a:pt x="7760" y="11610"/>
                    <a:pt x="8132" y="10959"/>
                    <a:pt x="7838" y="10433"/>
                  </a:cubicBezTo>
                  <a:lnTo>
                    <a:pt x="2029" y="396"/>
                  </a:lnTo>
                  <a:cubicBezTo>
                    <a:pt x="1882" y="132"/>
                    <a:pt x="1619" y="1"/>
                    <a:pt x="1353"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6127100" y="2260475"/>
              <a:ext cx="504975" cy="68550"/>
            </a:xfrm>
            <a:custGeom>
              <a:rect b="b" l="l" r="r" t="t"/>
              <a:pathLst>
                <a:path extrusionOk="0" h="2742" w="20199">
                  <a:moveTo>
                    <a:pt x="325" y="1"/>
                  </a:moveTo>
                  <a:cubicBezTo>
                    <a:pt x="139" y="1"/>
                    <a:pt x="0" y="156"/>
                    <a:pt x="0" y="326"/>
                  </a:cubicBezTo>
                  <a:lnTo>
                    <a:pt x="0" y="419"/>
                  </a:lnTo>
                  <a:cubicBezTo>
                    <a:pt x="0" y="1689"/>
                    <a:pt x="1037" y="2742"/>
                    <a:pt x="2324" y="2742"/>
                  </a:cubicBezTo>
                  <a:lnTo>
                    <a:pt x="17875" y="2742"/>
                  </a:lnTo>
                  <a:cubicBezTo>
                    <a:pt x="19160" y="2742"/>
                    <a:pt x="20198" y="1689"/>
                    <a:pt x="20198" y="419"/>
                  </a:cubicBezTo>
                  <a:lnTo>
                    <a:pt x="20198" y="326"/>
                  </a:lnTo>
                  <a:cubicBezTo>
                    <a:pt x="20198" y="156"/>
                    <a:pt x="20058" y="1"/>
                    <a:pt x="19872" y="1"/>
                  </a:cubicBezTo>
                  <a:close/>
                </a:path>
              </a:pathLst>
            </a:custGeom>
            <a:gradFill>
              <a:gsLst>
                <a:gs pos="0">
                  <a:schemeClr val="lt2"/>
                </a:gs>
                <a:gs pos="100000">
                  <a:srgbClr val="E57C85"/>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6134425" y="2260475"/>
              <a:ext cx="497650" cy="68550"/>
            </a:xfrm>
            <a:custGeom>
              <a:rect b="b" l="l" r="r" t="t"/>
              <a:pathLst>
                <a:path extrusionOk="0" h="2742" w="19906">
                  <a:moveTo>
                    <a:pt x="18960" y="1"/>
                  </a:moveTo>
                  <a:cubicBezTo>
                    <a:pt x="18728" y="1054"/>
                    <a:pt x="17799" y="1844"/>
                    <a:pt x="16683" y="1844"/>
                  </a:cubicBezTo>
                  <a:lnTo>
                    <a:pt x="1132" y="1844"/>
                  </a:lnTo>
                  <a:cubicBezTo>
                    <a:pt x="713" y="1844"/>
                    <a:pt x="327" y="1736"/>
                    <a:pt x="1" y="1550"/>
                  </a:cubicBezTo>
                  <a:lnTo>
                    <a:pt x="1" y="1550"/>
                  </a:lnTo>
                  <a:cubicBezTo>
                    <a:pt x="389" y="2262"/>
                    <a:pt x="1147" y="2742"/>
                    <a:pt x="2031" y="2742"/>
                  </a:cubicBezTo>
                  <a:lnTo>
                    <a:pt x="17582" y="2742"/>
                  </a:lnTo>
                  <a:cubicBezTo>
                    <a:pt x="18867" y="2742"/>
                    <a:pt x="19905" y="1689"/>
                    <a:pt x="19905" y="419"/>
                  </a:cubicBezTo>
                  <a:lnTo>
                    <a:pt x="19905" y="326"/>
                  </a:lnTo>
                  <a:cubicBezTo>
                    <a:pt x="19905" y="156"/>
                    <a:pt x="19765" y="1"/>
                    <a:pt x="19579" y="1"/>
                  </a:cubicBezTo>
                  <a:close/>
                </a:path>
              </a:pathLst>
            </a:custGeom>
            <a:gradFill>
              <a:gsLst>
                <a:gs pos="0">
                  <a:srgbClr val="869FB1"/>
                </a:gs>
                <a:gs pos="100000">
                  <a:srgbClr val="FFFFFF">
                    <a:alpha val="0"/>
                  </a:srgbClr>
                </a:gs>
              </a:gsLst>
              <a:path path="circle">
                <a:fillToRect b="50%" l="50%" r="50%" t="50%"/>
              </a:path>
              <a:tileRect/>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6364075" y="2197350"/>
              <a:ext cx="17450" cy="17475"/>
            </a:xfrm>
            <a:custGeom>
              <a:rect b="b" l="l" r="r" t="t"/>
              <a:pathLst>
                <a:path extrusionOk="0" h="699" w="698">
                  <a:moveTo>
                    <a:pt x="356" y="1"/>
                  </a:moveTo>
                  <a:cubicBezTo>
                    <a:pt x="156" y="1"/>
                    <a:pt x="1" y="155"/>
                    <a:pt x="1" y="357"/>
                  </a:cubicBezTo>
                  <a:cubicBezTo>
                    <a:pt x="1" y="543"/>
                    <a:pt x="156" y="698"/>
                    <a:pt x="356" y="698"/>
                  </a:cubicBezTo>
                  <a:cubicBezTo>
                    <a:pt x="542" y="698"/>
                    <a:pt x="697" y="543"/>
                    <a:pt x="697" y="357"/>
                  </a:cubicBezTo>
                  <a:cubicBezTo>
                    <a:pt x="697" y="155"/>
                    <a:pt x="542" y="1"/>
                    <a:pt x="356" y="1"/>
                  </a:cubicBez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6365625" y="2052925"/>
              <a:ext cx="15125" cy="125875"/>
            </a:xfrm>
            <a:custGeom>
              <a:rect b="b" l="l" r="r" t="t"/>
              <a:pathLst>
                <a:path extrusionOk="0" h="5035" w="605">
                  <a:moveTo>
                    <a:pt x="294" y="1"/>
                  </a:moveTo>
                  <a:cubicBezTo>
                    <a:pt x="125" y="1"/>
                    <a:pt x="1" y="140"/>
                    <a:pt x="1" y="294"/>
                  </a:cubicBezTo>
                  <a:lnTo>
                    <a:pt x="1" y="4724"/>
                  </a:lnTo>
                  <a:cubicBezTo>
                    <a:pt x="1" y="4895"/>
                    <a:pt x="125" y="5034"/>
                    <a:pt x="294" y="5034"/>
                  </a:cubicBezTo>
                  <a:cubicBezTo>
                    <a:pt x="465" y="5034"/>
                    <a:pt x="604" y="4895"/>
                    <a:pt x="604" y="4724"/>
                  </a:cubicBezTo>
                  <a:lnTo>
                    <a:pt x="604" y="294"/>
                  </a:lnTo>
                  <a:cubicBezTo>
                    <a:pt x="604" y="140"/>
                    <a:pt x="465" y="1"/>
                    <a:pt x="294" y="1"/>
                  </a:cubicBezTo>
                  <a:close/>
                </a:path>
              </a:pathLst>
            </a:custGeom>
            <a:gradFill>
              <a:gsLst>
                <a:gs pos="0">
                  <a:srgbClr val="8D90E1"/>
                </a:gs>
                <a:gs pos="100000">
                  <a:schemeClr val="accent6"/>
                </a:gs>
              </a:gsLst>
              <a:lin ang="5400700" scaled="0"/>
            </a:gra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 name="Google Shape;941;p55"/>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942" name="Google Shape;942;p55"/>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98"/>
                                        </p:tgtEl>
                                        <p:attrNameLst>
                                          <p:attrName>style.visibility</p:attrName>
                                        </p:attrNameLst>
                                      </p:cBhvr>
                                      <p:to>
                                        <p:strVal val="visible"/>
                                      </p:to>
                                    </p:set>
                                    <p:animEffect filter="fade" transition="in">
                                      <p:cBhvr>
                                        <p:cTn dur="1000"/>
                                        <p:tgtEl>
                                          <p:spTgt spid="898"/>
                                        </p:tgtEl>
                                      </p:cBhvr>
                                    </p:animEffect>
                                  </p:childTnLst>
                                </p:cTn>
                              </p:par>
                              <p:par>
                                <p:cTn fill="hold" nodeType="withEffect" presetClass="entr" presetID="10" presetSubtype="0">
                                  <p:stCondLst>
                                    <p:cond delay="0"/>
                                  </p:stCondLst>
                                  <p:childTnLst>
                                    <p:set>
                                      <p:cBhvr>
                                        <p:cTn dur="1" fill="hold">
                                          <p:stCondLst>
                                            <p:cond delay="0"/>
                                          </p:stCondLst>
                                        </p:cTn>
                                        <p:tgtEl>
                                          <p:spTgt spid="899"/>
                                        </p:tgtEl>
                                        <p:attrNameLst>
                                          <p:attrName>style.visibility</p:attrName>
                                        </p:attrNameLst>
                                      </p:cBhvr>
                                      <p:to>
                                        <p:strVal val="visible"/>
                                      </p:to>
                                    </p:set>
                                    <p:animEffect filter="fade" transition="in">
                                      <p:cBhvr>
                                        <p:cTn dur="1000"/>
                                        <p:tgtEl>
                                          <p:spTgt spid="89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05"/>
                                        </p:tgtEl>
                                        <p:attrNameLst>
                                          <p:attrName>style.visibility</p:attrName>
                                        </p:attrNameLst>
                                      </p:cBhvr>
                                      <p:to>
                                        <p:strVal val="visible"/>
                                      </p:to>
                                    </p:set>
                                    <p:animEffect filter="fade" transition="in">
                                      <p:cBhvr>
                                        <p:cTn dur="1000"/>
                                        <p:tgtEl>
                                          <p:spTgt spid="905"/>
                                        </p:tgtEl>
                                      </p:cBhvr>
                                    </p:animEffect>
                                  </p:childTnLst>
                                </p:cTn>
                              </p:par>
                              <p:par>
                                <p:cTn fill="hold" nodeType="withEffect" presetClass="entr" presetID="10" presetSubtype="0">
                                  <p:stCondLst>
                                    <p:cond delay="0"/>
                                  </p:stCondLst>
                                  <p:childTnLst>
                                    <p:set>
                                      <p:cBhvr>
                                        <p:cTn dur="1" fill="hold">
                                          <p:stCondLst>
                                            <p:cond delay="0"/>
                                          </p:stCondLst>
                                        </p:cTn>
                                        <p:tgtEl>
                                          <p:spTgt spid="906"/>
                                        </p:tgtEl>
                                        <p:attrNameLst>
                                          <p:attrName>style.visibility</p:attrName>
                                        </p:attrNameLst>
                                      </p:cBhvr>
                                      <p:to>
                                        <p:strVal val="visible"/>
                                      </p:to>
                                    </p:set>
                                    <p:animEffect filter="fade" transition="in">
                                      <p:cBhvr>
                                        <p:cTn dur="1000"/>
                                        <p:tgtEl>
                                          <p:spTgt spid="906"/>
                                        </p:tgtEl>
                                      </p:cBhvr>
                                    </p:animEffect>
                                  </p:childTnLst>
                                </p:cTn>
                              </p:par>
                              <p:par>
                                <p:cTn fill="hold" nodeType="withEffect" presetClass="entr" presetID="10" presetSubtype="0">
                                  <p:stCondLst>
                                    <p:cond delay="0"/>
                                  </p:stCondLst>
                                  <p:childTnLst>
                                    <p:set>
                                      <p:cBhvr>
                                        <p:cTn dur="1" fill="hold">
                                          <p:stCondLst>
                                            <p:cond delay="0"/>
                                          </p:stCondLst>
                                        </p:cTn>
                                        <p:tgtEl>
                                          <p:spTgt spid="930"/>
                                        </p:tgtEl>
                                        <p:attrNameLst>
                                          <p:attrName>style.visibility</p:attrName>
                                        </p:attrNameLst>
                                      </p:cBhvr>
                                      <p:to>
                                        <p:strVal val="visible"/>
                                      </p:to>
                                    </p:set>
                                    <p:animEffect filter="fade" transition="in">
                                      <p:cBhvr>
                                        <p:cTn dur="1000"/>
                                        <p:tgtEl>
                                          <p:spTgt spid="93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00"/>
                                        </p:tgtEl>
                                        <p:attrNameLst>
                                          <p:attrName>style.visibility</p:attrName>
                                        </p:attrNameLst>
                                      </p:cBhvr>
                                      <p:to>
                                        <p:strVal val="visible"/>
                                      </p:to>
                                    </p:set>
                                    <p:animEffect filter="fade" transition="in">
                                      <p:cBhvr>
                                        <p:cTn dur="1000"/>
                                        <p:tgtEl>
                                          <p:spTgt spid="9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6" name="Shape 946"/>
        <p:cNvGrpSpPr/>
        <p:nvPr/>
      </p:nvGrpSpPr>
      <p:grpSpPr>
        <a:xfrm>
          <a:off x="0" y="0"/>
          <a:ext cx="0" cy="0"/>
          <a:chOff x="0" y="0"/>
          <a:chExt cx="0" cy="0"/>
        </a:xfrm>
      </p:grpSpPr>
      <p:grpSp>
        <p:nvGrpSpPr>
          <p:cNvPr id="947" name="Google Shape;947;p56"/>
          <p:cNvGrpSpPr/>
          <p:nvPr/>
        </p:nvGrpSpPr>
        <p:grpSpPr>
          <a:xfrm>
            <a:off x="299286" y="189025"/>
            <a:ext cx="133205" cy="119344"/>
            <a:chOff x="222150" y="185025"/>
            <a:chExt cx="170100" cy="152400"/>
          </a:xfrm>
        </p:grpSpPr>
        <p:cxnSp>
          <p:nvCxnSpPr>
            <p:cNvPr id="948" name="Google Shape;948;p5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49" name="Google Shape;949;p5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50" name="Google Shape;950;p5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951" name="Google Shape;951;p56"/>
          <p:cNvGrpSpPr/>
          <p:nvPr/>
        </p:nvGrpSpPr>
        <p:grpSpPr>
          <a:xfrm>
            <a:off x="286625" y="3999999"/>
            <a:ext cx="145867" cy="958251"/>
            <a:chOff x="286625" y="3923799"/>
            <a:chExt cx="145867" cy="958251"/>
          </a:xfrm>
        </p:grpSpPr>
        <p:sp>
          <p:nvSpPr>
            <p:cNvPr id="952" name="Google Shape;952;p5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 name="Google Shape;953;p56"/>
            <p:cNvGrpSpPr/>
            <p:nvPr/>
          </p:nvGrpSpPr>
          <p:grpSpPr>
            <a:xfrm>
              <a:off x="298112" y="4342643"/>
              <a:ext cx="110182" cy="126862"/>
              <a:chOff x="281100" y="2027800"/>
              <a:chExt cx="140700" cy="162000"/>
            </a:xfrm>
          </p:grpSpPr>
          <p:sp>
            <p:nvSpPr>
              <p:cNvPr id="954" name="Google Shape;954;p5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5" name="Google Shape;955;p56"/>
              <p:cNvGrpSpPr/>
              <p:nvPr/>
            </p:nvGrpSpPr>
            <p:grpSpPr>
              <a:xfrm>
                <a:off x="308875" y="2088450"/>
                <a:ext cx="85200" cy="40700"/>
                <a:chOff x="308875" y="2087000"/>
                <a:chExt cx="85200" cy="40700"/>
              </a:xfrm>
            </p:grpSpPr>
            <p:cxnSp>
              <p:nvCxnSpPr>
                <p:cNvPr id="956" name="Google Shape;956;p5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957" name="Google Shape;957;p5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958" name="Google Shape;958;p56"/>
            <p:cNvGrpSpPr/>
            <p:nvPr/>
          </p:nvGrpSpPr>
          <p:grpSpPr>
            <a:xfrm>
              <a:off x="286625" y="3923799"/>
              <a:ext cx="133200" cy="133200"/>
              <a:chOff x="286625" y="3648899"/>
              <a:chExt cx="133200" cy="133200"/>
            </a:xfrm>
          </p:grpSpPr>
          <p:sp>
            <p:nvSpPr>
              <p:cNvPr id="959" name="Google Shape;959;p5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1" name="Google Shape;961;p56"/>
          <p:cNvSpPr txBox="1"/>
          <p:nvPr>
            <p:ph type="title"/>
          </p:nvPr>
        </p:nvSpPr>
        <p:spPr>
          <a:xfrm>
            <a:off x="837250" y="517350"/>
            <a:ext cx="4126800" cy="3972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solidFill>
                  <a:schemeClr val="accent2"/>
                </a:solidFill>
              </a:rPr>
              <a:t>HMW</a:t>
            </a:r>
            <a:r>
              <a:rPr lang="en"/>
              <a:t> welcome and support HOH gamers in the communication platform Discord?</a:t>
            </a:r>
            <a:endParaRPr/>
          </a:p>
        </p:txBody>
      </p:sp>
      <p:cxnSp>
        <p:nvCxnSpPr>
          <p:cNvPr id="962" name="Google Shape;962;p56">
            <a:hlinkClick action="ppaction://hlinkshowjump?jump=nextslide"/>
          </p:cNvPr>
          <p:cNvCxnSpPr/>
          <p:nvPr/>
        </p:nvCxnSpPr>
        <p:spPr>
          <a:xfrm>
            <a:off x="933000" y="4755888"/>
            <a:ext cx="792600" cy="0"/>
          </a:xfrm>
          <a:prstGeom prst="straightConnector1">
            <a:avLst/>
          </a:prstGeom>
          <a:noFill/>
          <a:ln cap="flat" cmpd="sng" w="9525">
            <a:solidFill>
              <a:schemeClr val="dk2"/>
            </a:solidFill>
            <a:prstDash val="solid"/>
            <a:round/>
            <a:headEnd len="med" w="med" type="none"/>
            <a:tailEnd len="med" w="med" type="stealth"/>
          </a:ln>
        </p:spPr>
      </p:cxnSp>
      <p:sp>
        <p:nvSpPr>
          <p:cNvPr id="963" name="Google Shape;963;p56">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968" name="Google Shape;968;p56"/>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61"/>
                                        </p:tgtEl>
                                        <p:attrNameLst>
                                          <p:attrName>style.visibility</p:attrName>
                                        </p:attrNameLst>
                                      </p:cBhvr>
                                      <p:to>
                                        <p:strVal val="visible"/>
                                      </p:to>
                                    </p:set>
                                    <p:animEffect filter="fade" transition="in">
                                      <p:cBhvr>
                                        <p:cTn dur="1000"/>
                                        <p:tgtEl>
                                          <p:spTgt spid="96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62"/>
                                        </p:tgtEl>
                                        <p:attrNameLst>
                                          <p:attrName>style.visibility</p:attrName>
                                        </p:attrNameLst>
                                      </p:cBhvr>
                                      <p:to>
                                        <p:strVal val="visible"/>
                                      </p:to>
                                    </p:set>
                                    <p:animEffect filter="fade" transition="in">
                                      <p:cBhvr>
                                        <p:cTn dur="1000"/>
                                        <p:tgtEl>
                                          <p:spTgt spid="9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grpSp>
        <p:nvGrpSpPr>
          <p:cNvPr id="973" name="Google Shape;973;p57"/>
          <p:cNvGrpSpPr/>
          <p:nvPr/>
        </p:nvGrpSpPr>
        <p:grpSpPr>
          <a:xfrm>
            <a:off x="966240" y="1638993"/>
            <a:ext cx="737100" cy="737100"/>
            <a:chOff x="991075" y="1881675"/>
            <a:chExt cx="737100" cy="737100"/>
          </a:xfrm>
        </p:grpSpPr>
        <p:sp>
          <p:nvSpPr>
            <p:cNvPr id="974" name="Google Shape;974;p57"/>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7"/>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57"/>
          <p:cNvGrpSpPr/>
          <p:nvPr/>
        </p:nvGrpSpPr>
        <p:grpSpPr>
          <a:xfrm>
            <a:off x="3547346" y="1638993"/>
            <a:ext cx="737100" cy="737100"/>
            <a:chOff x="991075" y="1881675"/>
            <a:chExt cx="737100" cy="737100"/>
          </a:xfrm>
        </p:grpSpPr>
        <p:sp>
          <p:nvSpPr>
            <p:cNvPr id="977" name="Google Shape;977;p57"/>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57"/>
          <p:cNvGrpSpPr/>
          <p:nvPr/>
        </p:nvGrpSpPr>
        <p:grpSpPr>
          <a:xfrm>
            <a:off x="6149176" y="1639018"/>
            <a:ext cx="737100" cy="737100"/>
            <a:chOff x="991075" y="1881675"/>
            <a:chExt cx="737100" cy="737100"/>
          </a:xfrm>
        </p:grpSpPr>
        <p:sp>
          <p:nvSpPr>
            <p:cNvPr id="980" name="Google Shape;980;p57"/>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57"/>
          <p:cNvGrpSpPr/>
          <p:nvPr/>
        </p:nvGrpSpPr>
        <p:grpSpPr>
          <a:xfrm>
            <a:off x="299286" y="189025"/>
            <a:ext cx="133205" cy="119344"/>
            <a:chOff x="222150" y="185025"/>
            <a:chExt cx="170100" cy="152400"/>
          </a:xfrm>
        </p:grpSpPr>
        <p:cxnSp>
          <p:nvCxnSpPr>
            <p:cNvPr id="983" name="Google Shape;983;p57"/>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84" name="Google Shape;984;p57"/>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85" name="Google Shape;985;p57"/>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986" name="Google Shape;986;p57"/>
          <p:cNvGrpSpPr/>
          <p:nvPr/>
        </p:nvGrpSpPr>
        <p:grpSpPr>
          <a:xfrm>
            <a:off x="286625" y="3999999"/>
            <a:ext cx="145867" cy="958251"/>
            <a:chOff x="286625" y="3923799"/>
            <a:chExt cx="145867" cy="958251"/>
          </a:xfrm>
        </p:grpSpPr>
        <p:sp>
          <p:nvSpPr>
            <p:cNvPr id="987" name="Google Shape;987;p57"/>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 name="Google Shape;988;p57"/>
            <p:cNvGrpSpPr/>
            <p:nvPr/>
          </p:nvGrpSpPr>
          <p:grpSpPr>
            <a:xfrm>
              <a:off x="298112" y="4342643"/>
              <a:ext cx="110182" cy="126862"/>
              <a:chOff x="281100" y="2027800"/>
              <a:chExt cx="140700" cy="162000"/>
            </a:xfrm>
          </p:grpSpPr>
          <p:sp>
            <p:nvSpPr>
              <p:cNvPr id="989" name="Google Shape;989;p57"/>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57"/>
              <p:cNvGrpSpPr/>
              <p:nvPr/>
            </p:nvGrpSpPr>
            <p:grpSpPr>
              <a:xfrm>
                <a:off x="308875" y="2088450"/>
                <a:ext cx="85200" cy="40700"/>
                <a:chOff x="308875" y="2087000"/>
                <a:chExt cx="85200" cy="40700"/>
              </a:xfrm>
            </p:grpSpPr>
            <p:cxnSp>
              <p:nvCxnSpPr>
                <p:cNvPr id="991" name="Google Shape;991;p57"/>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992" name="Google Shape;992;p57"/>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993" name="Google Shape;993;p57"/>
            <p:cNvGrpSpPr/>
            <p:nvPr/>
          </p:nvGrpSpPr>
          <p:grpSpPr>
            <a:xfrm>
              <a:off x="286625" y="3923799"/>
              <a:ext cx="133200" cy="133200"/>
              <a:chOff x="286625" y="3648899"/>
              <a:chExt cx="133200" cy="133200"/>
            </a:xfrm>
          </p:grpSpPr>
          <p:sp>
            <p:nvSpPr>
              <p:cNvPr id="994" name="Google Shape;994;p57"/>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7"/>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6" name="Google Shape;996;p57"/>
          <p:cNvSpPr txBox="1"/>
          <p:nvPr>
            <p:ph idx="6" type="title"/>
          </p:nvPr>
        </p:nvSpPr>
        <p:spPr>
          <a:xfrm>
            <a:off x="720000" y="540000"/>
            <a:ext cx="47928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WE WANT TO ACHIEVE</a:t>
            </a:r>
            <a:endParaRPr/>
          </a:p>
        </p:txBody>
      </p:sp>
      <p:sp>
        <p:nvSpPr>
          <p:cNvPr id="997" name="Google Shape;997;p57"/>
          <p:cNvSpPr txBox="1"/>
          <p:nvPr>
            <p:ph type="title"/>
          </p:nvPr>
        </p:nvSpPr>
        <p:spPr>
          <a:xfrm>
            <a:off x="891995" y="2665075"/>
            <a:ext cx="2176200" cy="467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/HOH GAMERS</a:t>
            </a:r>
            <a:endParaRPr/>
          </a:p>
        </p:txBody>
      </p:sp>
      <p:sp>
        <p:nvSpPr>
          <p:cNvPr id="998" name="Google Shape;998;p57"/>
          <p:cNvSpPr txBox="1"/>
          <p:nvPr>
            <p:ph idx="1" type="subTitle"/>
          </p:nvPr>
        </p:nvSpPr>
        <p:spPr>
          <a:xfrm>
            <a:off x="892000" y="3247675"/>
            <a:ext cx="2176200" cy="95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Positive Gaming Experience</a:t>
            </a:r>
            <a:endParaRPr/>
          </a:p>
        </p:txBody>
      </p:sp>
      <p:sp>
        <p:nvSpPr>
          <p:cNvPr id="999" name="Google Shape;999;p57"/>
          <p:cNvSpPr txBox="1"/>
          <p:nvPr>
            <p:ph idx="2" type="title"/>
          </p:nvPr>
        </p:nvSpPr>
        <p:spPr>
          <a:xfrm>
            <a:off x="34839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/VOICE COMM DEVELOPERS</a:t>
            </a:r>
            <a:endParaRPr/>
          </a:p>
        </p:txBody>
      </p:sp>
      <p:sp>
        <p:nvSpPr>
          <p:cNvPr id="1000" name="Google Shape;1000;p57"/>
          <p:cNvSpPr txBox="1"/>
          <p:nvPr>
            <p:ph idx="3" type="subTitle"/>
          </p:nvPr>
        </p:nvSpPr>
        <p:spPr>
          <a:xfrm>
            <a:off x="3460800" y="3213475"/>
            <a:ext cx="2222400" cy="82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Support Their Users</a:t>
            </a:r>
            <a:endParaRPr/>
          </a:p>
          <a:p>
            <a:pPr indent="0" lvl="0" marL="0" rtl="0" algn="l">
              <a:spcBef>
                <a:spcPts val="0"/>
              </a:spcBef>
              <a:spcAft>
                <a:spcPts val="0"/>
              </a:spcAft>
              <a:buNone/>
            </a:pPr>
            <a:r>
              <a:rPr lang="en"/>
              <a:t>Grow User Base</a:t>
            </a:r>
            <a:endParaRPr/>
          </a:p>
        </p:txBody>
      </p:sp>
      <p:sp>
        <p:nvSpPr>
          <p:cNvPr id="1001" name="Google Shape;1001;p57"/>
          <p:cNvSpPr txBox="1"/>
          <p:nvPr>
            <p:ph idx="4" type="title"/>
          </p:nvPr>
        </p:nvSpPr>
        <p:spPr>
          <a:xfrm>
            <a:off x="6075800" y="258437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/GAME DEVELOPERS</a:t>
            </a:r>
            <a:endParaRPr/>
          </a:p>
        </p:txBody>
      </p:sp>
      <p:sp>
        <p:nvSpPr>
          <p:cNvPr id="1002" name="Google Shape;1002;p57"/>
          <p:cNvSpPr txBox="1"/>
          <p:nvPr>
            <p:ph idx="5" type="subTitle"/>
          </p:nvPr>
        </p:nvSpPr>
        <p:spPr>
          <a:xfrm>
            <a:off x="6075800" y="3312325"/>
            <a:ext cx="2176200" cy="62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Grow Player Base</a:t>
            </a:r>
            <a:endParaRPr/>
          </a:p>
          <a:p>
            <a:pPr indent="0" lvl="0" marL="0" rtl="0" algn="l">
              <a:spcBef>
                <a:spcPts val="0"/>
              </a:spcBef>
              <a:spcAft>
                <a:spcPts val="0"/>
              </a:spcAft>
              <a:buNone/>
            </a:pPr>
            <a:r>
              <a:rPr lang="en"/>
              <a:t>Retain Player Base</a:t>
            </a:r>
            <a:endParaRPr/>
          </a:p>
        </p:txBody>
      </p:sp>
      <p:sp>
        <p:nvSpPr>
          <p:cNvPr id="1003" name="Google Shape;1003;p57">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57"/>
          <p:cNvGrpSpPr/>
          <p:nvPr/>
        </p:nvGrpSpPr>
        <p:grpSpPr>
          <a:xfrm>
            <a:off x="7819199" y="752550"/>
            <a:ext cx="604800" cy="147600"/>
            <a:chOff x="7688649" y="828750"/>
            <a:chExt cx="604800" cy="147600"/>
          </a:xfrm>
        </p:grpSpPr>
        <p:sp>
          <p:nvSpPr>
            <p:cNvPr id="1008" name="Google Shape;1008;p57"/>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57"/>
          <p:cNvGrpSpPr/>
          <p:nvPr/>
        </p:nvGrpSpPr>
        <p:grpSpPr>
          <a:xfrm>
            <a:off x="3716984" y="1773719"/>
            <a:ext cx="418554" cy="467707"/>
            <a:chOff x="5310611" y="1502972"/>
            <a:chExt cx="339515" cy="354781"/>
          </a:xfrm>
        </p:grpSpPr>
        <p:sp>
          <p:nvSpPr>
            <p:cNvPr id="1012" name="Google Shape;1012;p57"/>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DD5C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7"/>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FB7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7"/>
          <p:cNvGrpSpPr/>
          <p:nvPr/>
        </p:nvGrpSpPr>
        <p:grpSpPr>
          <a:xfrm>
            <a:off x="6345364" y="1773723"/>
            <a:ext cx="344729" cy="467706"/>
            <a:chOff x="7603081" y="1973072"/>
            <a:chExt cx="276802" cy="354807"/>
          </a:xfrm>
        </p:grpSpPr>
        <p:sp>
          <p:nvSpPr>
            <p:cNvPr id="1029" name="Google Shape;1029;p57"/>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4073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7"/>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7"/>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7"/>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7"/>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7"/>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7"/>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7"/>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7"/>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57"/>
          <p:cNvGrpSpPr/>
          <p:nvPr/>
        </p:nvGrpSpPr>
        <p:grpSpPr>
          <a:xfrm>
            <a:off x="1162414" y="1773716"/>
            <a:ext cx="344724" cy="467717"/>
            <a:chOff x="5363818" y="3345794"/>
            <a:chExt cx="259074" cy="354493"/>
          </a:xfrm>
        </p:grpSpPr>
        <p:sp>
          <p:nvSpPr>
            <p:cNvPr id="1044" name="Google Shape;1044;p57"/>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5" name="Google Shape;1045;p57"/>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6" name="Google Shape;1046;p57"/>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7" name="Google Shape;1047;p57"/>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DD63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8" name="Google Shape;1048;p57"/>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49" name="Google Shape;1049;p57"/>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0" name="Google Shape;1050;p57"/>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1" name="Google Shape;1051;p57"/>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2" name="Google Shape;1052;p57"/>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3" name="Google Shape;1053;p57"/>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4" name="Google Shape;1054;p57"/>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5" name="Google Shape;1055;p57"/>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0E2A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6" name="Google Shape;1056;p57"/>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7" name="Google Shape;1057;p57"/>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8" name="Google Shape;1058;p57"/>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59" name="Google Shape;1059;p57"/>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0" name="Google Shape;1060;p57"/>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1" name="Google Shape;1061;p57"/>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2" name="Google Shape;1062;p57"/>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3" name="Google Shape;1063;p57"/>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4" name="Google Shape;1064;p57"/>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5" name="Google Shape;1065;p57"/>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6" name="Google Shape;1066;p57"/>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7" name="Google Shape;1067;p57"/>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068" name="Google Shape;1068;p57"/>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
        <p:nvSpPr>
          <p:cNvPr id="1069" name="Google Shape;1069;p57"/>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070" name="Google Shape;1070;p57"/>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73"/>
                                        </p:tgtEl>
                                        <p:attrNameLst>
                                          <p:attrName>style.visibility</p:attrName>
                                        </p:attrNameLst>
                                      </p:cBhvr>
                                      <p:to>
                                        <p:strVal val="visible"/>
                                      </p:to>
                                    </p:set>
                                    <p:animEffect filter="fade" transition="in">
                                      <p:cBhvr>
                                        <p:cTn dur="1000"/>
                                        <p:tgtEl>
                                          <p:spTgt spid="973"/>
                                        </p:tgtEl>
                                      </p:cBhvr>
                                    </p:animEffect>
                                  </p:childTnLst>
                                </p:cTn>
                              </p:par>
                              <p:par>
                                <p:cTn fill="hold" nodeType="withEffect" presetClass="entr" presetID="10" presetSubtype="0">
                                  <p:stCondLst>
                                    <p:cond delay="0"/>
                                  </p:stCondLst>
                                  <p:childTnLst>
                                    <p:set>
                                      <p:cBhvr>
                                        <p:cTn dur="1" fill="hold">
                                          <p:stCondLst>
                                            <p:cond delay="0"/>
                                          </p:stCondLst>
                                        </p:cTn>
                                        <p:tgtEl>
                                          <p:spTgt spid="1043"/>
                                        </p:tgtEl>
                                        <p:attrNameLst>
                                          <p:attrName>style.visibility</p:attrName>
                                        </p:attrNameLst>
                                      </p:cBhvr>
                                      <p:to>
                                        <p:strVal val="visible"/>
                                      </p:to>
                                    </p:set>
                                    <p:animEffect filter="fade" transition="in">
                                      <p:cBhvr>
                                        <p:cTn dur="1000"/>
                                        <p:tgtEl>
                                          <p:spTgt spid="1043"/>
                                        </p:tgtEl>
                                      </p:cBhvr>
                                    </p:animEffect>
                                  </p:childTnLst>
                                </p:cTn>
                              </p:par>
                              <p:par>
                                <p:cTn fill="hold" nodeType="withEffect" presetClass="entr" presetID="10" presetSubtype="0">
                                  <p:stCondLst>
                                    <p:cond delay="0"/>
                                  </p:stCondLst>
                                  <p:childTnLst>
                                    <p:set>
                                      <p:cBhvr>
                                        <p:cTn dur="1" fill="hold">
                                          <p:stCondLst>
                                            <p:cond delay="0"/>
                                          </p:stCondLst>
                                        </p:cTn>
                                        <p:tgtEl>
                                          <p:spTgt spid="997"/>
                                        </p:tgtEl>
                                        <p:attrNameLst>
                                          <p:attrName>style.visibility</p:attrName>
                                        </p:attrNameLst>
                                      </p:cBhvr>
                                      <p:to>
                                        <p:strVal val="visible"/>
                                      </p:to>
                                    </p:set>
                                    <p:animEffect filter="fade" transition="in">
                                      <p:cBhvr>
                                        <p:cTn dur="1000"/>
                                        <p:tgtEl>
                                          <p:spTgt spid="997"/>
                                        </p:tgtEl>
                                      </p:cBhvr>
                                    </p:animEffect>
                                  </p:childTnLst>
                                </p:cTn>
                              </p:par>
                              <p:par>
                                <p:cTn fill="hold" nodeType="withEffect" presetClass="entr" presetID="10" presetSubtype="0">
                                  <p:stCondLst>
                                    <p:cond delay="0"/>
                                  </p:stCondLst>
                                  <p:childTnLst>
                                    <p:set>
                                      <p:cBhvr>
                                        <p:cTn dur="1" fill="hold">
                                          <p:stCondLst>
                                            <p:cond delay="0"/>
                                          </p:stCondLst>
                                        </p:cTn>
                                        <p:tgtEl>
                                          <p:spTgt spid="998"/>
                                        </p:tgtEl>
                                        <p:attrNameLst>
                                          <p:attrName>style.visibility</p:attrName>
                                        </p:attrNameLst>
                                      </p:cBhvr>
                                      <p:to>
                                        <p:strVal val="visible"/>
                                      </p:to>
                                    </p:set>
                                    <p:animEffect filter="fade" transition="in">
                                      <p:cBhvr>
                                        <p:cTn dur="1000"/>
                                        <p:tgtEl>
                                          <p:spTgt spid="99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76"/>
                                        </p:tgtEl>
                                        <p:attrNameLst>
                                          <p:attrName>style.visibility</p:attrName>
                                        </p:attrNameLst>
                                      </p:cBhvr>
                                      <p:to>
                                        <p:strVal val="visible"/>
                                      </p:to>
                                    </p:set>
                                    <p:animEffect filter="fade" transition="in">
                                      <p:cBhvr>
                                        <p:cTn dur="1000"/>
                                        <p:tgtEl>
                                          <p:spTgt spid="976"/>
                                        </p:tgtEl>
                                      </p:cBhvr>
                                    </p:animEffect>
                                  </p:childTnLst>
                                </p:cTn>
                              </p:par>
                              <p:par>
                                <p:cTn fill="hold" nodeType="withEffect" presetClass="entr" presetID="10" presetSubtype="0">
                                  <p:stCondLst>
                                    <p:cond delay="0"/>
                                  </p:stCondLst>
                                  <p:childTnLst>
                                    <p:set>
                                      <p:cBhvr>
                                        <p:cTn dur="1" fill="hold">
                                          <p:stCondLst>
                                            <p:cond delay="0"/>
                                          </p:stCondLst>
                                        </p:cTn>
                                        <p:tgtEl>
                                          <p:spTgt spid="1011"/>
                                        </p:tgtEl>
                                        <p:attrNameLst>
                                          <p:attrName>style.visibility</p:attrName>
                                        </p:attrNameLst>
                                      </p:cBhvr>
                                      <p:to>
                                        <p:strVal val="visible"/>
                                      </p:to>
                                    </p:set>
                                    <p:animEffect filter="fade" transition="in">
                                      <p:cBhvr>
                                        <p:cTn dur="1000"/>
                                        <p:tgtEl>
                                          <p:spTgt spid="1011"/>
                                        </p:tgtEl>
                                      </p:cBhvr>
                                    </p:animEffect>
                                  </p:childTnLst>
                                </p:cTn>
                              </p:par>
                              <p:par>
                                <p:cTn fill="hold" nodeType="withEffect" presetClass="entr" presetID="10" presetSubtype="0">
                                  <p:stCondLst>
                                    <p:cond delay="0"/>
                                  </p:stCondLst>
                                  <p:childTnLst>
                                    <p:set>
                                      <p:cBhvr>
                                        <p:cTn dur="1" fill="hold">
                                          <p:stCondLst>
                                            <p:cond delay="0"/>
                                          </p:stCondLst>
                                        </p:cTn>
                                        <p:tgtEl>
                                          <p:spTgt spid="999"/>
                                        </p:tgtEl>
                                        <p:attrNameLst>
                                          <p:attrName>style.visibility</p:attrName>
                                        </p:attrNameLst>
                                      </p:cBhvr>
                                      <p:to>
                                        <p:strVal val="visible"/>
                                      </p:to>
                                    </p:set>
                                    <p:animEffect filter="fade" transition="in">
                                      <p:cBhvr>
                                        <p:cTn dur="1000"/>
                                        <p:tgtEl>
                                          <p:spTgt spid="999"/>
                                        </p:tgtEl>
                                      </p:cBhvr>
                                    </p:animEffect>
                                  </p:childTnLst>
                                </p:cTn>
                              </p:par>
                              <p:par>
                                <p:cTn fill="hold" nodeType="withEffect" presetClass="entr" presetID="10" presetSubtype="0">
                                  <p:stCondLst>
                                    <p:cond delay="0"/>
                                  </p:stCondLst>
                                  <p:childTnLst>
                                    <p:set>
                                      <p:cBhvr>
                                        <p:cTn dur="1" fill="hold">
                                          <p:stCondLst>
                                            <p:cond delay="0"/>
                                          </p:stCondLst>
                                        </p:cTn>
                                        <p:tgtEl>
                                          <p:spTgt spid="1000"/>
                                        </p:tgtEl>
                                        <p:attrNameLst>
                                          <p:attrName>style.visibility</p:attrName>
                                        </p:attrNameLst>
                                      </p:cBhvr>
                                      <p:to>
                                        <p:strVal val="visible"/>
                                      </p:to>
                                    </p:set>
                                    <p:animEffect filter="fade" transition="in">
                                      <p:cBhvr>
                                        <p:cTn dur="1000"/>
                                        <p:tgtEl>
                                          <p:spTgt spid="1000"/>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79"/>
                                        </p:tgtEl>
                                        <p:attrNameLst>
                                          <p:attrName>style.visibility</p:attrName>
                                        </p:attrNameLst>
                                      </p:cBhvr>
                                      <p:to>
                                        <p:strVal val="visible"/>
                                      </p:to>
                                    </p:set>
                                    <p:animEffect filter="fade" transition="in">
                                      <p:cBhvr>
                                        <p:cTn dur="1000"/>
                                        <p:tgtEl>
                                          <p:spTgt spid="979"/>
                                        </p:tgtEl>
                                      </p:cBhvr>
                                    </p:animEffect>
                                  </p:childTnLst>
                                </p:cTn>
                              </p:par>
                              <p:par>
                                <p:cTn fill="hold" nodeType="withEffect" presetClass="entr" presetID="10" presetSubtype="0">
                                  <p:stCondLst>
                                    <p:cond delay="0"/>
                                  </p:stCondLst>
                                  <p:childTnLst>
                                    <p:set>
                                      <p:cBhvr>
                                        <p:cTn dur="1" fill="hold">
                                          <p:stCondLst>
                                            <p:cond delay="0"/>
                                          </p:stCondLst>
                                        </p:cTn>
                                        <p:tgtEl>
                                          <p:spTgt spid="1028"/>
                                        </p:tgtEl>
                                        <p:attrNameLst>
                                          <p:attrName>style.visibility</p:attrName>
                                        </p:attrNameLst>
                                      </p:cBhvr>
                                      <p:to>
                                        <p:strVal val="visible"/>
                                      </p:to>
                                    </p:set>
                                    <p:animEffect filter="fade" transition="in">
                                      <p:cBhvr>
                                        <p:cTn dur="1000"/>
                                        <p:tgtEl>
                                          <p:spTgt spid="1028"/>
                                        </p:tgtEl>
                                      </p:cBhvr>
                                    </p:animEffect>
                                  </p:childTnLst>
                                </p:cTn>
                              </p:par>
                              <p:par>
                                <p:cTn fill="hold" nodeType="withEffect" presetClass="entr" presetID="10" presetSubtype="0">
                                  <p:stCondLst>
                                    <p:cond delay="0"/>
                                  </p:stCondLst>
                                  <p:childTnLst>
                                    <p:set>
                                      <p:cBhvr>
                                        <p:cTn dur="1" fill="hold">
                                          <p:stCondLst>
                                            <p:cond delay="0"/>
                                          </p:stCondLst>
                                        </p:cTn>
                                        <p:tgtEl>
                                          <p:spTgt spid="1001"/>
                                        </p:tgtEl>
                                        <p:attrNameLst>
                                          <p:attrName>style.visibility</p:attrName>
                                        </p:attrNameLst>
                                      </p:cBhvr>
                                      <p:to>
                                        <p:strVal val="visible"/>
                                      </p:to>
                                    </p:set>
                                    <p:animEffect filter="fade" transition="in">
                                      <p:cBhvr>
                                        <p:cTn dur="1000"/>
                                        <p:tgtEl>
                                          <p:spTgt spid="1001"/>
                                        </p:tgtEl>
                                      </p:cBhvr>
                                    </p:animEffect>
                                  </p:childTnLst>
                                </p:cTn>
                              </p:par>
                              <p:par>
                                <p:cTn fill="hold" nodeType="withEffect" presetClass="entr" presetID="10" presetSubtype="0">
                                  <p:stCondLst>
                                    <p:cond delay="0"/>
                                  </p:stCondLst>
                                  <p:childTnLst>
                                    <p:set>
                                      <p:cBhvr>
                                        <p:cTn dur="1" fill="hold">
                                          <p:stCondLst>
                                            <p:cond delay="0"/>
                                          </p:stCondLst>
                                        </p:cTn>
                                        <p:tgtEl>
                                          <p:spTgt spid="1002"/>
                                        </p:tgtEl>
                                        <p:attrNameLst>
                                          <p:attrName>style.visibility</p:attrName>
                                        </p:attrNameLst>
                                      </p:cBhvr>
                                      <p:to>
                                        <p:strVal val="visible"/>
                                      </p:to>
                                    </p:set>
                                    <p:animEffect filter="fade" transition="in">
                                      <p:cBhvr>
                                        <p:cTn dur="1000"/>
                                        <p:tgtEl>
                                          <p:spTgt spid="10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grpSp>
        <p:nvGrpSpPr>
          <p:cNvPr id="1075" name="Google Shape;1075;p58"/>
          <p:cNvGrpSpPr/>
          <p:nvPr/>
        </p:nvGrpSpPr>
        <p:grpSpPr>
          <a:xfrm>
            <a:off x="299286" y="189025"/>
            <a:ext cx="133205" cy="119344"/>
            <a:chOff x="222150" y="185025"/>
            <a:chExt cx="170100" cy="152400"/>
          </a:xfrm>
        </p:grpSpPr>
        <p:cxnSp>
          <p:nvCxnSpPr>
            <p:cNvPr id="1076" name="Google Shape;1076;p58"/>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077" name="Google Shape;1077;p58"/>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078" name="Google Shape;1078;p58"/>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079" name="Google Shape;1079;p58"/>
          <p:cNvGrpSpPr/>
          <p:nvPr/>
        </p:nvGrpSpPr>
        <p:grpSpPr>
          <a:xfrm>
            <a:off x="286625" y="3999999"/>
            <a:ext cx="145867" cy="958251"/>
            <a:chOff x="286625" y="3923799"/>
            <a:chExt cx="145867" cy="958251"/>
          </a:xfrm>
        </p:grpSpPr>
        <p:sp>
          <p:nvSpPr>
            <p:cNvPr id="1080" name="Google Shape;1080;p58"/>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1" name="Google Shape;1081;p58"/>
            <p:cNvGrpSpPr/>
            <p:nvPr/>
          </p:nvGrpSpPr>
          <p:grpSpPr>
            <a:xfrm>
              <a:off x="298112" y="4342643"/>
              <a:ext cx="110182" cy="126862"/>
              <a:chOff x="281100" y="2027800"/>
              <a:chExt cx="140700" cy="162000"/>
            </a:xfrm>
          </p:grpSpPr>
          <p:sp>
            <p:nvSpPr>
              <p:cNvPr id="1082" name="Google Shape;1082;p58"/>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 name="Google Shape;1083;p58"/>
              <p:cNvGrpSpPr/>
              <p:nvPr/>
            </p:nvGrpSpPr>
            <p:grpSpPr>
              <a:xfrm>
                <a:off x="308875" y="2088450"/>
                <a:ext cx="85200" cy="40700"/>
                <a:chOff x="308875" y="2087000"/>
                <a:chExt cx="85200" cy="40700"/>
              </a:xfrm>
            </p:grpSpPr>
            <p:cxnSp>
              <p:nvCxnSpPr>
                <p:cNvPr id="1084" name="Google Shape;1084;p58"/>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085" name="Google Shape;1085;p58"/>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086" name="Google Shape;1086;p58"/>
            <p:cNvGrpSpPr/>
            <p:nvPr/>
          </p:nvGrpSpPr>
          <p:grpSpPr>
            <a:xfrm>
              <a:off x="286625" y="3923799"/>
              <a:ext cx="133200" cy="133200"/>
              <a:chOff x="286625" y="3648899"/>
              <a:chExt cx="133200" cy="133200"/>
            </a:xfrm>
          </p:grpSpPr>
          <p:sp>
            <p:nvSpPr>
              <p:cNvPr id="1087" name="Google Shape;1087;p58"/>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8"/>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58"/>
          <p:cNvSpPr txBox="1"/>
          <p:nvPr>
            <p:ph type="title"/>
          </p:nvPr>
        </p:nvSpPr>
        <p:spPr>
          <a:xfrm>
            <a:off x="948600" y="2187150"/>
            <a:ext cx="3936300" cy="1499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t>DISCOVER</a:t>
            </a:r>
            <a:endParaRPr/>
          </a:p>
        </p:txBody>
      </p:sp>
      <p:sp>
        <p:nvSpPr>
          <p:cNvPr id="1090" name="Google Shape;1090;p58"/>
          <p:cNvSpPr txBox="1"/>
          <p:nvPr>
            <p:ph idx="2" type="title"/>
          </p:nvPr>
        </p:nvSpPr>
        <p:spPr>
          <a:xfrm>
            <a:off x="948600" y="1481300"/>
            <a:ext cx="16254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t>
            </a:r>
            <a:r>
              <a:rPr lang="en"/>
              <a:t>01</a:t>
            </a:r>
            <a:endParaRPr/>
          </a:p>
        </p:txBody>
      </p:sp>
      <p:sp>
        <p:nvSpPr>
          <p:cNvPr id="1091" name="Google Shape;1091;p58">
            <a:hlinkClick/>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 name="Google Shape;1092;p58">
            <a:hlinkClick action="ppaction://hlinkshowjump?jump=nextslide"/>
          </p:cNvPr>
          <p:cNvCxnSpPr/>
          <p:nvPr/>
        </p:nvCxnSpPr>
        <p:spPr>
          <a:xfrm>
            <a:off x="4221250" y="3935613"/>
            <a:ext cx="792600" cy="0"/>
          </a:xfrm>
          <a:prstGeom prst="straightConnector1">
            <a:avLst/>
          </a:prstGeom>
          <a:noFill/>
          <a:ln cap="flat" cmpd="sng" w="9525">
            <a:solidFill>
              <a:schemeClr val="dk2"/>
            </a:solidFill>
            <a:prstDash val="solid"/>
            <a:round/>
            <a:headEnd len="med" w="med" type="none"/>
            <a:tailEnd len="med" w="med" type="stealth"/>
          </a:ln>
        </p:spPr>
      </p:cxnSp>
      <p:grpSp>
        <p:nvGrpSpPr>
          <p:cNvPr id="1093" name="Google Shape;1093;p58"/>
          <p:cNvGrpSpPr/>
          <p:nvPr/>
        </p:nvGrpSpPr>
        <p:grpSpPr>
          <a:xfrm>
            <a:off x="5380450" y="1070563"/>
            <a:ext cx="2867518" cy="3002387"/>
            <a:chOff x="5380450" y="1070563"/>
            <a:chExt cx="2867518" cy="3002387"/>
          </a:xfrm>
        </p:grpSpPr>
        <p:sp>
          <p:nvSpPr>
            <p:cNvPr id="1094" name="Google Shape;1094;p58"/>
            <p:cNvSpPr/>
            <p:nvPr/>
          </p:nvSpPr>
          <p:spPr>
            <a:xfrm>
              <a:off x="6164625" y="1344650"/>
              <a:ext cx="1334100" cy="2405100"/>
            </a:xfrm>
            <a:prstGeom prst="roundRect">
              <a:avLst>
                <a:gd fmla="val 0" name="adj"/>
              </a:avLst>
            </a:prstGeom>
            <a:solidFill>
              <a:schemeClr val="accent6"/>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8"/>
            <p:cNvSpPr/>
            <p:nvPr/>
          </p:nvSpPr>
          <p:spPr>
            <a:xfrm>
              <a:off x="6298575" y="1546875"/>
              <a:ext cx="1066200" cy="4497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8"/>
            <p:cNvSpPr/>
            <p:nvPr/>
          </p:nvSpPr>
          <p:spPr>
            <a:xfrm>
              <a:off x="6298575" y="2078800"/>
              <a:ext cx="1066200" cy="999900"/>
            </a:xfrm>
            <a:prstGeom prst="roundRect">
              <a:avLst>
                <a:gd fmla="val 7939"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8"/>
            <p:cNvSpPr/>
            <p:nvPr/>
          </p:nvSpPr>
          <p:spPr>
            <a:xfrm>
              <a:off x="6298575" y="3140800"/>
              <a:ext cx="1066200" cy="4497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8"/>
            <p:cNvSpPr/>
            <p:nvPr/>
          </p:nvSpPr>
          <p:spPr>
            <a:xfrm>
              <a:off x="6146677" y="1070563"/>
              <a:ext cx="1369987" cy="3002387"/>
            </a:xfrm>
            <a:custGeom>
              <a:rect b="b" l="l" r="r" t="t"/>
              <a:pathLst>
                <a:path extrusionOk="0" h="44988" w="20528">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 name="Google Shape;1099;p58"/>
            <p:cNvGrpSpPr/>
            <p:nvPr/>
          </p:nvGrpSpPr>
          <p:grpSpPr>
            <a:xfrm>
              <a:off x="5380450" y="1200275"/>
              <a:ext cx="1386600" cy="449700"/>
              <a:chOff x="5270675" y="1411375"/>
              <a:chExt cx="1386600" cy="449700"/>
            </a:xfrm>
          </p:grpSpPr>
          <p:sp>
            <p:nvSpPr>
              <p:cNvPr id="1100" name="Google Shape;1100;p58"/>
              <p:cNvSpPr/>
              <p:nvPr/>
            </p:nvSpPr>
            <p:spPr>
              <a:xfrm>
                <a:off x="5270675" y="1411375"/>
                <a:ext cx="1386600" cy="449700"/>
              </a:xfrm>
              <a:prstGeom prst="roundRect">
                <a:avLst>
                  <a:gd fmla="val 18711" name="adj"/>
                </a:avLst>
              </a:prstGeom>
              <a:gradFill>
                <a:gsLst>
                  <a:gs pos="0">
                    <a:schemeClr val="lt2"/>
                  </a:gs>
                  <a:gs pos="100000">
                    <a:srgbClr val="E57C85"/>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8"/>
              <p:cNvSpPr/>
              <p:nvPr/>
            </p:nvSpPr>
            <p:spPr>
              <a:xfrm>
                <a:off x="5370729" y="1459698"/>
                <a:ext cx="336576" cy="336718"/>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8"/>
              <p:cNvSpPr/>
              <p:nvPr/>
            </p:nvSpPr>
            <p:spPr>
              <a:xfrm>
                <a:off x="5433171" y="152054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3" name="Google Shape;1103;p58"/>
              <p:cNvGrpSpPr/>
              <p:nvPr/>
            </p:nvGrpSpPr>
            <p:grpSpPr>
              <a:xfrm>
                <a:off x="5794626" y="1542600"/>
                <a:ext cx="706512" cy="187247"/>
                <a:chOff x="5784976" y="732725"/>
                <a:chExt cx="706512" cy="187247"/>
              </a:xfrm>
            </p:grpSpPr>
            <p:sp>
              <p:nvSpPr>
                <p:cNvPr id="1104" name="Google Shape;1104;p58"/>
                <p:cNvSpPr/>
                <p:nvPr/>
              </p:nvSpPr>
              <p:spPr>
                <a:xfrm>
                  <a:off x="5784987" y="73272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8"/>
                <p:cNvSpPr/>
                <p:nvPr/>
              </p:nvSpPr>
              <p:spPr>
                <a:xfrm>
                  <a:off x="5784987" y="80595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8"/>
                <p:cNvSpPr/>
                <p:nvPr/>
              </p:nvSpPr>
              <p:spPr>
                <a:xfrm>
                  <a:off x="5784976" y="879172"/>
                  <a:ext cx="4653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07" name="Google Shape;1107;p58"/>
            <p:cNvGrpSpPr/>
            <p:nvPr/>
          </p:nvGrpSpPr>
          <p:grpSpPr>
            <a:xfrm>
              <a:off x="6533820" y="2611181"/>
              <a:ext cx="1714149" cy="744321"/>
              <a:chOff x="6709845" y="3859168"/>
              <a:chExt cx="1714149" cy="744321"/>
            </a:xfrm>
          </p:grpSpPr>
          <p:grpSp>
            <p:nvGrpSpPr>
              <p:cNvPr id="1108" name="Google Shape;1108;p58"/>
              <p:cNvGrpSpPr/>
              <p:nvPr/>
            </p:nvGrpSpPr>
            <p:grpSpPr>
              <a:xfrm>
                <a:off x="6709845" y="3859168"/>
                <a:ext cx="1714149" cy="744321"/>
                <a:chOff x="6709845" y="3859168"/>
                <a:chExt cx="1714149" cy="744321"/>
              </a:xfrm>
            </p:grpSpPr>
            <p:sp>
              <p:nvSpPr>
                <p:cNvPr id="1109" name="Google Shape;1109;p58"/>
                <p:cNvSpPr/>
                <p:nvPr/>
              </p:nvSpPr>
              <p:spPr>
                <a:xfrm>
                  <a:off x="6709845" y="3859168"/>
                  <a:ext cx="1714149" cy="744321"/>
                </a:xfrm>
                <a:custGeom>
                  <a:rect b="b" l="l" r="r" t="t"/>
                  <a:pathLst>
                    <a:path extrusionOk="0" h="13295" w="30618">
                      <a:moveTo>
                        <a:pt x="2363" y="1"/>
                      </a:moveTo>
                      <a:cubicBezTo>
                        <a:pt x="1058" y="1"/>
                        <a:pt x="0" y="1059"/>
                        <a:pt x="0" y="2363"/>
                      </a:cubicBezTo>
                      <a:lnTo>
                        <a:pt x="0" y="10932"/>
                      </a:lnTo>
                      <a:cubicBezTo>
                        <a:pt x="0" y="12236"/>
                        <a:pt x="1058" y="13294"/>
                        <a:pt x="2363" y="13294"/>
                      </a:cubicBezTo>
                      <a:lnTo>
                        <a:pt x="28256" y="13294"/>
                      </a:lnTo>
                      <a:cubicBezTo>
                        <a:pt x="29560" y="13294"/>
                        <a:pt x="30617" y="12236"/>
                        <a:pt x="30617" y="10932"/>
                      </a:cubicBezTo>
                      <a:lnTo>
                        <a:pt x="30617" y="2363"/>
                      </a:lnTo>
                      <a:cubicBezTo>
                        <a:pt x="30617" y="1059"/>
                        <a:pt x="29560" y="1"/>
                        <a:pt x="28256" y="1"/>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8"/>
                <p:cNvSpPr/>
                <p:nvPr/>
              </p:nvSpPr>
              <p:spPr>
                <a:xfrm>
                  <a:off x="6913802" y="4007811"/>
                  <a:ext cx="309765" cy="164260"/>
                </a:xfrm>
                <a:custGeom>
                  <a:rect b="b" l="l" r="r" t="t"/>
                  <a:pathLst>
                    <a:path extrusionOk="0" h="2934" w="5533">
                      <a:moveTo>
                        <a:pt x="1465" y="0"/>
                      </a:moveTo>
                      <a:cubicBezTo>
                        <a:pt x="659" y="0"/>
                        <a:pt x="0" y="658"/>
                        <a:pt x="0" y="1471"/>
                      </a:cubicBezTo>
                      <a:cubicBezTo>
                        <a:pt x="0" y="2276"/>
                        <a:pt x="659" y="2934"/>
                        <a:pt x="1465" y="2934"/>
                      </a:cubicBezTo>
                      <a:lnTo>
                        <a:pt x="4068" y="2934"/>
                      </a:lnTo>
                      <a:cubicBezTo>
                        <a:pt x="4874" y="2934"/>
                        <a:pt x="5532" y="2276"/>
                        <a:pt x="5532" y="1471"/>
                      </a:cubicBezTo>
                      <a:cubicBezTo>
                        <a:pt x="5532" y="658"/>
                        <a:pt x="4874" y="0"/>
                        <a:pt x="4068" y="0"/>
                      </a:cubicBezTo>
                      <a:close/>
                    </a:path>
                  </a:pathLst>
                </a:cu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8"/>
                <p:cNvSpPr/>
                <p:nvPr/>
              </p:nvSpPr>
              <p:spPr>
                <a:xfrm>
                  <a:off x="6899134" y="3993367"/>
                  <a:ext cx="193092" cy="193484"/>
                </a:xfrm>
                <a:custGeom>
                  <a:rect b="b" l="l" r="r" t="t"/>
                  <a:pathLst>
                    <a:path extrusionOk="0" h="3456" w="3449">
                      <a:moveTo>
                        <a:pt x="1727" y="0"/>
                      </a:moveTo>
                      <a:cubicBezTo>
                        <a:pt x="772" y="0"/>
                        <a:pt x="0" y="773"/>
                        <a:pt x="0" y="1729"/>
                      </a:cubicBezTo>
                      <a:cubicBezTo>
                        <a:pt x="0" y="2677"/>
                        <a:pt x="772" y="3456"/>
                        <a:pt x="1727" y="3456"/>
                      </a:cubicBezTo>
                      <a:cubicBezTo>
                        <a:pt x="2677" y="3456"/>
                        <a:pt x="3448" y="2677"/>
                        <a:pt x="3448" y="1729"/>
                      </a:cubicBezTo>
                      <a:cubicBezTo>
                        <a:pt x="3448" y="773"/>
                        <a:pt x="2677" y="0"/>
                        <a:pt x="1727" y="0"/>
                      </a:cubicBezTo>
                      <a:close/>
                    </a:path>
                  </a:pathLst>
                </a:custGeom>
                <a:gradFill>
                  <a:gsLst>
                    <a:gs pos="0">
                      <a:srgbClr val="FFF68E"/>
                    </a:gs>
                    <a:gs pos="100000">
                      <a:srgbClr val="FFD966"/>
                    </a:gs>
                  </a:gsLst>
                  <a:path path="circle">
                    <a:fillToRect b="50%" l="50%" r="50%" t="50%"/>
                  </a:path>
                  <a:tileRect/>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8"/>
                <p:cNvSpPr/>
                <p:nvPr/>
              </p:nvSpPr>
              <p:spPr>
                <a:xfrm>
                  <a:off x="6927239" y="4021584"/>
                  <a:ext cx="136883" cy="136771"/>
                </a:xfrm>
                <a:custGeom>
                  <a:rect b="b" l="l" r="r" t="t"/>
                  <a:pathLst>
                    <a:path extrusionOk="0" h="2443" w="2445">
                      <a:moveTo>
                        <a:pt x="1225" y="0"/>
                      </a:moveTo>
                      <a:cubicBezTo>
                        <a:pt x="550" y="0"/>
                        <a:pt x="1" y="549"/>
                        <a:pt x="1" y="1225"/>
                      </a:cubicBezTo>
                      <a:cubicBezTo>
                        <a:pt x="1" y="1899"/>
                        <a:pt x="550" y="2442"/>
                        <a:pt x="1225" y="2442"/>
                      </a:cubicBezTo>
                      <a:cubicBezTo>
                        <a:pt x="1895" y="2442"/>
                        <a:pt x="2444" y="1899"/>
                        <a:pt x="2444" y="1225"/>
                      </a:cubicBezTo>
                      <a:cubicBezTo>
                        <a:pt x="2444" y="549"/>
                        <a:pt x="1895" y="0"/>
                        <a:pt x="1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8"/>
                <p:cNvSpPr/>
                <p:nvPr/>
              </p:nvSpPr>
              <p:spPr>
                <a:xfrm>
                  <a:off x="6913802" y="4290541"/>
                  <a:ext cx="309765" cy="164316"/>
                </a:xfrm>
                <a:custGeom>
                  <a:rect b="b" l="l" r="r" t="t"/>
                  <a:pathLst>
                    <a:path extrusionOk="0" h="2935" w="5533">
                      <a:moveTo>
                        <a:pt x="1465" y="1"/>
                      </a:moveTo>
                      <a:cubicBezTo>
                        <a:pt x="659" y="1"/>
                        <a:pt x="0" y="658"/>
                        <a:pt x="0" y="1471"/>
                      </a:cubicBezTo>
                      <a:cubicBezTo>
                        <a:pt x="0" y="2277"/>
                        <a:pt x="659" y="2934"/>
                        <a:pt x="1465" y="2934"/>
                      </a:cubicBezTo>
                      <a:lnTo>
                        <a:pt x="4068" y="2934"/>
                      </a:lnTo>
                      <a:cubicBezTo>
                        <a:pt x="4874" y="2934"/>
                        <a:pt x="5532" y="2277"/>
                        <a:pt x="5532" y="1471"/>
                      </a:cubicBezTo>
                      <a:cubicBezTo>
                        <a:pt x="5532" y="658"/>
                        <a:pt x="4874" y="1"/>
                        <a:pt x="4068" y="1"/>
                      </a:cubicBezTo>
                      <a:close/>
                    </a:path>
                  </a:pathLst>
                </a:cu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8"/>
                <p:cNvSpPr/>
                <p:nvPr/>
              </p:nvSpPr>
              <p:spPr>
                <a:xfrm>
                  <a:off x="7041282" y="4276097"/>
                  <a:ext cx="193428" cy="193484"/>
                </a:xfrm>
                <a:custGeom>
                  <a:rect b="b" l="l" r="r" t="t"/>
                  <a:pathLst>
                    <a:path extrusionOk="0" h="3456" w="3455">
                      <a:moveTo>
                        <a:pt x="1728" y="1"/>
                      </a:moveTo>
                      <a:cubicBezTo>
                        <a:pt x="772" y="1"/>
                        <a:pt x="1" y="773"/>
                        <a:pt x="1" y="1729"/>
                      </a:cubicBezTo>
                      <a:cubicBezTo>
                        <a:pt x="1" y="2677"/>
                        <a:pt x="772" y="3456"/>
                        <a:pt x="1728" y="3456"/>
                      </a:cubicBezTo>
                      <a:cubicBezTo>
                        <a:pt x="2683" y="3456"/>
                        <a:pt x="3454" y="2677"/>
                        <a:pt x="3454" y="1729"/>
                      </a:cubicBezTo>
                      <a:cubicBezTo>
                        <a:pt x="3454" y="773"/>
                        <a:pt x="2683" y="1"/>
                        <a:pt x="1728" y="1"/>
                      </a:cubicBezTo>
                      <a:close/>
                    </a:path>
                  </a:pathLst>
                </a:custGeom>
                <a:gradFill>
                  <a:gsLst>
                    <a:gs pos="0">
                      <a:srgbClr val="E9A984"/>
                    </a:gs>
                    <a:gs pos="100000">
                      <a:srgbClr val="E57C85"/>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8"/>
                <p:cNvSpPr/>
                <p:nvPr/>
              </p:nvSpPr>
              <p:spPr>
                <a:xfrm>
                  <a:off x="7069779" y="4304314"/>
                  <a:ext cx="136491" cy="136771"/>
                </a:xfrm>
                <a:custGeom>
                  <a:rect b="b" l="l" r="r" t="t"/>
                  <a:pathLst>
                    <a:path extrusionOk="0" h="2443" w="2438">
                      <a:moveTo>
                        <a:pt x="1219" y="0"/>
                      </a:moveTo>
                      <a:cubicBezTo>
                        <a:pt x="543" y="0"/>
                        <a:pt x="1" y="550"/>
                        <a:pt x="1" y="1225"/>
                      </a:cubicBezTo>
                      <a:cubicBezTo>
                        <a:pt x="1" y="1899"/>
                        <a:pt x="543" y="2443"/>
                        <a:pt x="1219" y="2443"/>
                      </a:cubicBezTo>
                      <a:cubicBezTo>
                        <a:pt x="1894" y="2443"/>
                        <a:pt x="2438" y="1899"/>
                        <a:pt x="2438" y="1225"/>
                      </a:cubicBezTo>
                      <a:cubicBezTo>
                        <a:pt x="2438" y="550"/>
                        <a:pt x="1894" y="0"/>
                        <a:pt x="12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8"/>
                <p:cNvSpPr/>
                <p:nvPr/>
              </p:nvSpPr>
              <p:spPr>
                <a:xfrm>
                  <a:off x="7455972" y="4025727"/>
                  <a:ext cx="115385" cy="114993"/>
                </a:xfrm>
                <a:custGeom>
                  <a:rect b="b" l="l" r="r" t="t"/>
                  <a:pathLst>
                    <a:path extrusionOk="0" h="2054" w="2061">
                      <a:moveTo>
                        <a:pt x="1030" y="0"/>
                      </a:moveTo>
                      <a:cubicBezTo>
                        <a:pt x="464" y="0"/>
                        <a:pt x="1" y="457"/>
                        <a:pt x="1" y="1024"/>
                      </a:cubicBezTo>
                      <a:cubicBezTo>
                        <a:pt x="1" y="1597"/>
                        <a:pt x="464" y="2054"/>
                        <a:pt x="1030" y="2054"/>
                      </a:cubicBezTo>
                      <a:cubicBezTo>
                        <a:pt x="1596" y="2054"/>
                        <a:pt x="2060" y="1597"/>
                        <a:pt x="2060" y="1024"/>
                      </a:cubicBezTo>
                      <a:cubicBezTo>
                        <a:pt x="2060" y="457"/>
                        <a:pt x="1596" y="0"/>
                        <a:pt x="1030" y="0"/>
                      </a:cubicBezTo>
                      <a:close/>
                    </a:path>
                  </a:pathLst>
                </a:custGeom>
                <a:gradFill>
                  <a:gsLst>
                    <a:gs pos="0">
                      <a:srgbClr val="FFF68E"/>
                    </a:gs>
                    <a:gs pos="100000">
                      <a:srgbClr val="FFD966"/>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8"/>
                <p:cNvSpPr/>
                <p:nvPr/>
              </p:nvSpPr>
              <p:spPr>
                <a:xfrm>
                  <a:off x="7455972" y="4315231"/>
                  <a:ext cx="115385" cy="114993"/>
                </a:xfrm>
                <a:custGeom>
                  <a:rect b="b" l="l" r="r" t="t"/>
                  <a:pathLst>
                    <a:path extrusionOk="0" h="2054" w="2061">
                      <a:moveTo>
                        <a:pt x="1030" y="0"/>
                      </a:moveTo>
                      <a:cubicBezTo>
                        <a:pt x="464" y="0"/>
                        <a:pt x="1" y="457"/>
                        <a:pt x="1" y="1030"/>
                      </a:cubicBezTo>
                      <a:cubicBezTo>
                        <a:pt x="1" y="1595"/>
                        <a:pt x="464" y="2054"/>
                        <a:pt x="1030" y="2054"/>
                      </a:cubicBezTo>
                      <a:cubicBezTo>
                        <a:pt x="1596" y="2054"/>
                        <a:pt x="2060" y="1595"/>
                        <a:pt x="2060" y="1030"/>
                      </a:cubicBezTo>
                      <a:cubicBezTo>
                        <a:pt x="2060" y="457"/>
                        <a:pt x="1596" y="0"/>
                        <a:pt x="1030"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58"/>
              <p:cNvGrpSpPr/>
              <p:nvPr/>
            </p:nvGrpSpPr>
            <p:grpSpPr>
              <a:xfrm>
                <a:off x="7629944" y="4025885"/>
                <a:ext cx="545407" cy="410286"/>
                <a:chOff x="7629944" y="4025885"/>
                <a:chExt cx="545407" cy="410286"/>
              </a:xfrm>
            </p:grpSpPr>
            <p:sp>
              <p:nvSpPr>
                <p:cNvPr id="1119" name="Google Shape;1119;p58"/>
                <p:cNvSpPr/>
                <p:nvPr/>
              </p:nvSpPr>
              <p:spPr>
                <a:xfrm>
                  <a:off x="7629952" y="4025885"/>
                  <a:ext cx="5454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8"/>
                <p:cNvSpPr/>
                <p:nvPr/>
              </p:nvSpPr>
              <p:spPr>
                <a:xfrm>
                  <a:off x="7629952" y="4309442"/>
                  <a:ext cx="5454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8"/>
                <p:cNvSpPr/>
                <p:nvPr/>
              </p:nvSpPr>
              <p:spPr>
                <a:xfrm>
                  <a:off x="7629944" y="4107719"/>
                  <a:ext cx="3672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8"/>
                <p:cNvSpPr/>
                <p:nvPr/>
              </p:nvSpPr>
              <p:spPr>
                <a:xfrm>
                  <a:off x="7629945" y="4389971"/>
                  <a:ext cx="460200" cy="462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3" name="Google Shape;1123;p58"/>
            <p:cNvGrpSpPr/>
            <p:nvPr/>
          </p:nvGrpSpPr>
          <p:grpSpPr>
            <a:xfrm>
              <a:off x="5573850" y="3355500"/>
              <a:ext cx="381600" cy="356700"/>
              <a:chOff x="1062200" y="3366813"/>
              <a:chExt cx="381600" cy="356700"/>
            </a:xfrm>
          </p:grpSpPr>
          <p:sp>
            <p:nvSpPr>
              <p:cNvPr id="1124" name="Google Shape;1124;p58"/>
              <p:cNvSpPr/>
              <p:nvPr/>
            </p:nvSpPr>
            <p:spPr>
              <a:xfrm>
                <a:off x="1062200" y="3366813"/>
                <a:ext cx="381600" cy="356700"/>
              </a:xfrm>
              <a:prstGeom prst="roundRect">
                <a:avLst>
                  <a:gd fmla="val 18293" name="adj"/>
                </a:avLst>
              </a:prstGeom>
              <a:gradFill>
                <a:gsLst>
                  <a:gs pos="0">
                    <a:srgbClr val="3DB0FD"/>
                  </a:gs>
                  <a:gs pos="100000">
                    <a:srgbClr val="308EF7"/>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 name="Google Shape;1125;p58"/>
              <p:cNvGrpSpPr/>
              <p:nvPr/>
            </p:nvGrpSpPr>
            <p:grpSpPr>
              <a:xfrm>
                <a:off x="1138484" y="3433275"/>
                <a:ext cx="229200" cy="229200"/>
                <a:chOff x="955447" y="3891500"/>
                <a:chExt cx="229200" cy="229200"/>
              </a:xfrm>
            </p:grpSpPr>
            <p:sp>
              <p:nvSpPr>
                <p:cNvPr id="1126" name="Google Shape;1126;p58"/>
                <p:cNvSpPr/>
                <p:nvPr/>
              </p:nvSpPr>
              <p:spPr>
                <a:xfrm>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8"/>
                <p:cNvSpPr/>
                <p:nvPr/>
              </p:nvSpPr>
              <p:spPr>
                <a:xfrm rot="5400000">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8" name="Google Shape;1128;p58"/>
            <p:cNvGrpSpPr/>
            <p:nvPr/>
          </p:nvGrpSpPr>
          <p:grpSpPr>
            <a:xfrm rot="5400000">
              <a:off x="5462261" y="2839775"/>
              <a:ext cx="604800" cy="147600"/>
              <a:chOff x="7688649" y="828750"/>
              <a:chExt cx="604800" cy="147600"/>
            </a:xfrm>
          </p:grpSpPr>
          <p:sp>
            <p:nvSpPr>
              <p:cNvPr id="1129" name="Google Shape;1129;p58"/>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8"/>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8"/>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32" name="Google Shape;1132;p58">
            <a:hlinkClick/>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8">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8">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8"/>
          <p:cNvSpPr txBox="1"/>
          <p:nvPr>
            <p:ph idx="1" type="subTitle"/>
          </p:nvPr>
        </p:nvSpPr>
        <p:spPr>
          <a:xfrm>
            <a:off x="5239250" y="4755900"/>
            <a:ext cx="36183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lt1"/>
                </a:solidFill>
                <a:latin typeface="Oswald"/>
                <a:ea typeface="Oswald"/>
                <a:cs typeface="Oswald"/>
                <a:sym typeface="Oswald"/>
              </a:rPr>
              <a:t>WELCOMING AND SUPPORTING UNDERREPRESENTED VOICES</a:t>
            </a:r>
            <a:endParaRPr sz="1000">
              <a:solidFill>
                <a:schemeClr val="lt1"/>
              </a:solidFill>
              <a:latin typeface="Oswald"/>
              <a:ea typeface="Oswald"/>
              <a:cs typeface="Oswald"/>
              <a:sym typeface="Oswald"/>
            </a:endParaRPr>
          </a:p>
        </p:txBody>
      </p:sp>
      <p:sp>
        <p:nvSpPr>
          <p:cNvPr id="1136" name="Google Shape;1136;p58"/>
          <p:cNvSpPr txBox="1"/>
          <p:nvPr>
            <p:ph idx="2" type="subTitle"/>
          </p:nvPr>
        </p:nvSpPr>
        <p:spPr>
          <a:xfrm>
            <a:off x="796200" y="109800"/>
            <a:ext cx="18387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lt1"/>
                </a:solidFill>
                <a:latin typeface="Oswald"/>
                <a:ea typeface="Oswald"/>
                <a:cs typeface="Oswald"/>
                <a:sym typeface="Oswald"/>
              </a:rPr>
              <a:t>TEAM 1F: DISCORD ACCESSIBILITY</a:t>
            </a:r>
            <a:endParaRPr sz="1000">
              <a:solidFill>
                <a:schemeClr val="lt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89"/>
                                        </p:tgtEl>
                                        <p:attrNameLst>
                                          <p:attrName>style.visibility</p:attrName>
                                        </p:attrNameLst>
                                      </p:cBhvr>
                                      <p:to>
                                        <p:strVal val="visible"/>
                                      </p:to>
                                    </p:set>
                                    <p:animEffect filter="fade" transition="in">
                                      <p:cBhvr>
                                        <p:cTn dur="1000"/>
                                        <p:tgtEl>
                                          <p:spTgt spid="1089"/>
                                        </p:tgtEl>
                                      </p:cBhvr>
                                    </p:animEffect>
                                  </p:childTnLst>
                                </p:cTn>
                              </p:par>
                              <p:par>
                                <p:cTn fill="hold" nodeType="withEffect" presetClass="entr" presetID="10" presetSubtype="0">
                                  <p:stCondLst>
                                    <p:cond delay="0"/>
                                  </p:stCondLst>
                                  <p:childTnLst>
                                    <p:set>
                                      <p:cBhvr>
                                        <p:cTn dur="1" fill="hold">
                                          <p:stCondLst>
                                            <p:cond delay="0"/>
                                          </p:stCondLst>
                                        </p:cTn>
                                        <p:tgtEl>
                                          <p:spTgt spid="1090"/>
                                        </p:tgtEl>
                                        <p:attrNameLst>
                                          <p:attrName>style.visibility</p:attrName>
                                        </p:attrNameLst>
                                      </p:cBhvr>
                                      <p:to>
                                        <p:strVal val="visible"/>
                                      </p:to>
                                    </p:set>
                                    <p:animEffect filter="fade" transition="in">
                                      <p:cBhvr>
                                        <p:cTn dur="1000"/>
                                        <p:tgtEl>
                                          <p:spTgt spid="109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93"/>
                                        </p:tgtEl>
                                        <p:attrNameLst>
                                          <p:attrName>style.visibility</p:attrName>
                                        </p:attrNameLst>
                                      </p:cBhvr>
                                      <p:to>
                                        <p:strVal val="visible"/>
                                      </p:to>
                                    </p:set>
                                    <p:animEffect filter="fade" transition="in">
                                      <p:cBhvr>
                                        <p:cTn dur="1000"/>
                                        <p:tgtEl>
                                          <p:spTgt spid="109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092"/>
                                        </p:tgtEl>
                                        <p:attrNameLst>
                                          <p:attrName>style.visibility</p:attrName>
                                        </p:attrNameLst>
                                      </p:cBhvr>
                                      <p:to>
                                        <p:strVal val="visible"/>
                                      </p:to>
                                    </p:set>
                                    <p:animEffect filter="fade" transition="in">
                                      <p:cBhvr>
                                        <p:cTn dur="1000"/>
                                        <p:tgtEl>
                                          <p:spTgt spid="10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w to Code Workshop XL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